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mj-lt"/>
        <a:ea typeface="+mj-ea"/>
        <a:cs typeface="+mj-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mj-lt"/>
        <a:ea typeface="+mj-ea"/>
        <a:cs typeface="+mj-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mj-lt"/>
        <a:ea typeface="+mj-ea"/>
        <a:cs typeface="+mj-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mj-lt"/>
        <a:ea typeface="+mj-ea"/>
        <a:cs typeface="+mj-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mj-lt"/>
        <a:ea typeface="+mj-ea"/>
        <a:cs typeface="+mj-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mj-lt"/>
        <a:ea typeface="+mj-ea"/>
        <a:cs typeface="+mj-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mj-lt"/>
        <a:ea typeface="+mj-ea"/>
        <a:cs typeface="+mj-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mj-lt"/>
        <a:ea typeface="+mj-ea"/>
        <a:cs typeface="+mj-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ajor">
          <a:srgbClr val="625B48"/>
        </a:fontRef>
        <a:srgbClr val="625B48"/>
      </a:tcTxStyle>
      <a:tcStyle>
        <a:tcBdr>
          <a:left>
            <a:ln w="12700" cap="flat">
              <a:solidFill>
                <a:srgbClr val="1A2D62"/>
              </a:solidFill>
              <a:prstDash val="solid"/>
              <a:round/>
            </a:ln>
          </a:left>
          <a:right>
            <a:ln w="12700" cap="flat">
              <a:solidFill>
                <a:srgbClr val="1A2D62"/>
              </a:solidFill>
              <a:prstDash val="solid"/>
              <a:round/>
            </a:ln>
          </a:right>
          <a:top>
            <a:ln w="12700" cap="flat">
              <a:solidFill>
                <a:srgbClr val="1A2D62"/>
              </a:solidFill>
              <a:prstDash val="solid"/>
              <a:round/>
            </a:ln>
          </a:top>
          <a:bottom>
            <a:ln w="12700" cap="flat">
              <a:solidFill>
                <a:srgbClr val="1A2D62"/>
              </a:solidFill>
              <a:prstDash val="solid"/>
              <a:round/>
            </a:ln>
          </a:bottom>
          <a:insideH>
            <a:ln w="12700" cap="flat">
              <a:solidFill>
                <a:srgbClr val="1A2D62"/>
              </a:solidFill>
              <a:prstDash val="solid"/>
              <a:round/>
            </a:ln>
          </a:insideH>
          <a:insideV>
            <a:ln w="12700" cap="flat">
              <a:solidFill>
                <a:srgbClr val="1A2D62"/>
              </a:solidFill>
              <a:prstDash val="solid"/>
              <a:round/>
            </a:ln>
          </a:insideV>
        </a:tcBdr>
        <a:fill>
          <a:solidFill>
            <a:srgbClr val="DEE0DF"/>
          </a:solidFill>
        </a:fill>
      </a:tcStyle>
    </a:wholeTbl>
    <a:band2H>
      <a:tcTxStyle/>
      <a:tcStyle>
        <a:tcBdr/>
        <a:fill>
          <a:solidFill>
            <a:srgbClr val="EFF0F0"/>
          </a:solidFill>
        </a:fill>
      </a:tcStyle>
    </a:band2H>
    <a:firstCol>
      <a:tcTxStyle b="on" i="off">
        <a:fontRef idx="major">
          <a:srgbClr val="1A2D62"/>
        </a:fontRef>
        <a:srgbClr val="1A2D62"/>
      </a:tcTxStyle>
      <a:tcStyle>
        <a:tcBdr>
          <a:left>
            <a:ln w="12700" cap="flat">
              <a:solidFill>
                <a:srgbClr val="1A2D62"/>
              </a:solidFill>
              <a:prstDash val="solid"/>
              <a:round/>
            </a:ln>
          </a:left>
          <a:right>
            <a:ln w="12700" cap="flat">
              <a:solidFill>
                <a:srgbClr val="1A2D62"/>
              </a:solidFill>
              <a:prstDash val="solid"/>
              <a:round/>
            </a:ln>
          </a:right>
          <a:top>
            <a:ln w="12700" cap="flat">
              <a:solidFill>
                <a:srgbClr val="1A2D62"/>
              </a:solidFill>
              <a:prstDash val="solid"/>
              <a:round/>
            </a:ln>
          </a:top>
          <a:bottom>
            <a:ln w="12700" cap="flat">
              <a:solidFill>
                <a:srgbClr val="1A2D62"/>
              </a:solidFill>
              <a:prstDash val="solid"/>
              <a:round/>
            </a:ln>
          </a:bottom>
          <a:insideH>
            <a:ln w="12700" cap="flat">
              <a:solidFill>
                <a:srgbClr val="1A2D62"/>
              </a:solidFill>
              <a:prstDash val="solid"/>
              <a:round/>
            </a:ln>
          </a:insideH>
          <a:insideV>
            <a:ln w="12700" cap="flat">
              <a:solidFill>
                <a:srgbClr val="1A2D62"/>
              </a:solidFill>
              <a:prstDash val="solid"/>
              <a:round/>
            </a:ln>
          </a:insideV>
        </a:tcBdr>
        <a:fill>
          <a:solidFill>
            <a:schemeClr val="accent1"/>
          </a:solidFill>
        </a:fill>
      </a:tcStyle>
    </a:firstCol>
    <a:lastRow>
      <a:tcTxStyle b="on" i="off">
        <a:fontRef idx="major">
          <a:srgbClr val="1A2D62"/>
        </a:fontRef>
        <a:srgbClr val="1A2D62"/>
      </a:tcTxStyle>
      <a:tcStyle>
        <a:tcBdr>
          <a:left>
            <a:ln w="12700" cap="flat">
              <a:solidFill>
                <a:srgbClr val="1A2D62"/>
              </a:solidFill>
              <a:prstDash val="solid"/>
              <a:round/>
            </a:ln>
          </a:left>
          <a:right>
            <a:ln w="12700" cap="flat">
              <a:solidFill>
                <a:srgbClr val="1A2D62"/>
              </a:solidFill>
              <a:prstDash val="solid"/>
              <a:round/>
            </a:ln>
          </a:right>
          <a:top>
            <a:ln w="38100" cap="flat">
              <a:solidFill>
                <a:srgbClr val="1A2D62"/>
              </a:solidFill>
              <a:prstDash val="solid"/>
              <a:round/>
            </a:ln>
          </a:top>
          <a:bottom>
            <a:ln w="12700" cap="flat">
              <a:solidFill>
                <a:srgbClr val="1A2D62"/>
              </a:solidFill>
              <a:prstDash val="solid"/>
              <a:round/>
            </a:ln>
          </a:bottom>
          <a:insideH>
            <a:ln w="12700" cap="flat">
              <a:solidFill>
                <a:srgbClr val="1A2D62"/>
              </a:solidFill>
              <a:prstDash val="solid"/>
              <a:round/>
            </a:ln>
          </a:insideH>
          <a:insideV>
            <a:ln w="12700" cap="flat">
              <a:solidFill>
                <a:srgbClr val="1A2D62"/>
              </a:solidFill>
              <a:prstDash val="solid"/>
              <a:round/>
            </a:ln>
          </a:insideV>
        </a:tcBdr>
        <a:fill>
          <a:solidFill>
            <a:schemeClr val="accent1"/>
          </a:solidFill>
        </a:fill>
      </a:tcStyle>
    </a:lastRow>
    <a:firstRow>
      <a:tcTxStyle b="on" i="off">
        <a:fontRef idx="major">
          <a:srgbClr val="1A2D62"/>
        </a:fontRef>
        <a:srgbClr val="1A2D62"/>
      </a:tcTxStyle>
      <a:tcStyle>
        <a:tcBdr>
          <a:left>
            <a:ln w="12700" cap="flat">
              <a:solidFill>
                <a:srgbClr val="1A2D62"/>
              </a:solidFill>
              <a:prstDash val="solid"/>
              <a:round/>
            </a:ln>
          </a:left>
          <a:right>
            <a:ln w="12700" cap="flat">
              <a:solidFill>
                <a:srgbClr val="1A2D62"/>
              </a:solidFill>
              <a:prstDash val="solid"/>
              <a:round/>
            </a:ln>
          </a:right>
          <a:top>
            <a:ln w="12700" cap="flat">
              <a:solidFill>
                <a:srgbClr val="1A2D62"/>
              </a:solidFill>
              <a:prstDash val="solid"/>
              <a:round/>
            </a:ln>
          </a:top>
          <a:bottom>
            <a:ln w="38100" cap="flat">
              <a:solidFill>
                <a:srgbClr val="1A2D62"/>
              </a:solidFill>
              <a:prstDash val="solid"/>
              <a:round/>
            </a:ln>
          </a:bottom>
          <a:insideH>
            <a:ln w="12700" cap="flat">
              <a:solidFill>
                <a:srgbClr val="1A2D62"/>
              </a:solidFill>
              <a:prstDash val="solid"/>
              <a:round/>
            </a:ln>
          </a:insideH>
          <a:insideV>
            <a:ln w="12700" cap="flat">
              <a:solidFill>
                <a:srgbClr val="1A2D62"/>
              </a:solidFill>
              <a:prstDash val="solid"/>
              <a:round/>
            </a:ln>
          </a:insideV>
        </a:tcBdr>
        <a:fill>
          <a:solidFill>
            <a:schemeClr val="accent1"/>
          </a:solidFill>
        </a:fill>
      </a:tcStyle>
    </a:firstRow>
  </a:tblStyle>
  <a:tblStyle styleId="{C7B018BB-80A7-4F77-B60F-C8B233D01FF8}" styleName="">
    <a:tblBg/>
    <a:wholeTbl>
      <a:tcTxStyle b="on" i="off">
        <a:fontRef idx="major">
          <a:srgbClr val="625B48"/>
        </a:fontRef>
        <a:srgbClr val="625B48"/>
      </a:tcTxStyle>
      <a:tcStyle>
        <a:tcBdr>
          <a:left>
            <a:ln w="12700" cap="flat">
              <a:solidFill>
                <a:srgbClr val="1A2D62"/>
              </a:solidFill>
              <a:prstDash val="solid"/>
              <a:round/>
            </a:ln>
          </a:left>
          <a:right>
            <a:ln w="12700" cap="flat">
              <a:solidFill>
                <a:srgbClr val="1A2D62"/>
              </a:solidFill>
              <a:prstDash val="solid"/>
              <a:round/>
            </a:ln>
          </a:right>
          <a:top>
            <a:ln w="12700" cap="flat">
              <a:solidFill>
                <a:srgbClr val="1A2D62"/>
              </a:solidFill>
              <a:prstDash val="solid"/>
              <a:round/>
            </a:ln>
          </a:top>
          <a:bottom>
            <a:ln w="12700" cap="flat">
              <a:solidFill>
                <a:srgbClr val="1A2D62"/>
              </a:solidFill>
              <a:prstDash val="solid"/>
              <a:round/>
            </a:ln>
          </a:bottom>
          <a:insideH>
            <a:ln w="12700" cap="flat">
              <a:solidFill>
                <a:srgbClr val="1A2D62"/>
              </a:solidFill>
              <a:prstDash val="solid"/>
              <a:round/>
            </a:ln>
          </a:insideH>
          <a:insideV>
            <a:ln w="12700" cap="flat">
              <a:solidFill>
                <a:srgbClr val="1A2D62"/>
              </a:solidFill>
              <a:prstDash val="solid"/>
              <a:round/>
            </a:ln>
          </a:insideV>
        </a:tcBdr>
        <a:fill>
          <a:solidFill>
            <a:srgbClr val="F4E8D1"/>
          </a:solidFill>
        </a:fill>
      </a:tcStyle>
    </a:wholeTbl>
    <a:band2H>
      <a:tcTxStyle/>
      <a:tcStyle>
        <a:tcBdr/>
        <a:fill>
          <a:solidFill>
            <a:srgbClr val="FAF4E9"/>
          </a:solidFill>
        </a:fill>
      </a:tcStyle>
    </a:band2H>
    <a:firstCol>
      <a:tcTxStyle b="on" i="off">
        <a:fontRef idx="major">
          <a:srgbClr val="1A2D62"/>
        </a:fontRef>
        <a:srgbClr val="1A2D62"/>
      </a:tcTxStyle>
      <a:tcStyle>
        <a:tcBdr>
          <a:left>
            <a:ln w="12700" cap="flat">
              <a:solidFill>
                <a:srgbClr val="1A2D62"/>
              </a:solidFill>
              <a:prstDash val="solid"/>
              <a:round/>
            </a:ln>
          </a:left>
          <a:right>
            <a:ln w="12700" cap="flat">
              <a:solidFill>
                <a:srgbClr val="1A2D62"/>
              </a:solidFill>
              <a:prstDash val="solid"/>
              <a:round/>
            </a:ln>
          </a:right>
          <a:top>
            <a:ln w="12700" cap="flat">
              <a:solidFill>
                <a:srgbClr val="1A2D62"/>
              </a:solidFill>
              <a:prstDash val="solid"/>
              <a:round/>
            </a:ln>
          </a:top>
          <a:bottom>
            <a:ln w="12700" cap="flat">
              <a:solidFill>
                <a:srgbClr val="1A2D62"/>
              </a:solidFill>
              <a:prstDash val="solid"/>
              <a:round/>
            </a:ln>
          </a:bottom>
          <a:insideH>
            <a:ln w="12700" cap="flat">
              <a:solidFill>
                <a:srgbClr val="1A2D62"/>
              </a:solidFill>
              <a:prstDash val="solid"/>
              <a:round/>
            </a:ln>
          </a:insideH>
          <a:insideV>
            <a:ln w="12700" cap="flat">
              <a:solidFill>
                <a:srgbClr val="1A2D62"/>
              </a:solidFill>
              <a:prstDash val="solid"/>
              <a:round/>
            </a:ln>
          </a:insideV>
        </a:tcBdr>
        <a:fill>
          <a:solidFill>
            <a:schemeClr val="accent3"/>
          </a:solidFill>
        </a:fill>
      </a:tcStyle>
    </a:firstCol>
    <a:lastRow>
      <a:tcTxStyle b="on" i="off">
        <a:fontRef idx="major">
          <a:srgbClr val="1A2D62"/>
        </a:fontRef>
        <a:srgbClr val="1A2D62"/>
      </a:tcTxStyle>
      <a:tcStyle>
        <a:tcBdr>
          <a:left>
            <a:ln w="12700" cap="flat">
              <a:solidFill>
                <a:srgbClr val="1A2D62"/>
              </a:solidFill>
              <a:prstDash val="solid"/>
              <a:round/>
            </a:ln>
          </a:left>
          <a:right>
            <a:ln w="12700" cap="flat">
              <a:solidFill>
                <a:srgbClr val="1A2D62"/>
              </a:solidFill>
              <a:prstDash val="solid"/>
              <a:round/>
            </a:ln>
          </a:right>
          <a:top>
            <a:ln w="38100" cap="flat">
              <a:solidFill>
                <a:srgbClr val="1A2D62"/>
              </a:solidFill>
              <a:prstDash val="solid"/>
              <a:round/>
            </a:ln>
          </a:top>
          <a:bottom>
            <a:ln w="12700" cap="flat">
              <a:solidFill>
                <a:srgbClr val="1A2D62"/>
              </a:solidFill>
              <a:prstDash val="solid"/>
              <a:round/>
            </a:ln>
          </a:bottom>
          <a:insideH>
            <a:ln w="12700" cap="flat">
              <a:solidFill>
                <a:srgbClr val="1A2D62"/>
              </a:solidFill>
              <a:prstDash val="solid"/>
              <a:round/>
            </a:ln>
          </a:insideH>
          <a:insideV>
            <a:ln w="12700" cap="flat">
              <a:solidFill>
                <a:srgbClr val="1A2D62"/>
              </a:solidFill>
              <a:prstDash val="solid"/>
              <a:round/>
            </a:ln>
          </a:insideV>
        </a:tcBdr>
        <a:fill>
          <a:solidFill>
            <a:schemeClr val="accent3"/>
          </a:solidFill>
        </a:fill>
      </a:tcStyle>
    </a:lastRow>
    <a:firstRow>
      <a:tcTxStyle b="on" i="off">
        <a:fontRef idx="major">
          <a:srgbClr val="1A2D62"/>
        </a:fontRef>
        <a:srgbClr val="1A2D62"/>
      </a:tcTxStyle>
      <a:tcStyle>
        <a:tcBdr>
          <a:left>
            <a:ln w="12700" cap="flat">
              <a:solidFill>
                <a:srgbClr val="1A2D62"/>
              </a:solidFill>
              <a:prstDash val="solid"/>
              <a:round/>
            </a:ln>
          </a:left>
          <a:right>
            <a:ln w="12700" cap="flat">
              <a:solidFill>
                <a:srgbClr val="1A2D62"/>
              </a:solidFill>
              <a:prstDash val="solid"/>
              <a:round/>
            </a:ln>
          </a:right>
          <a:top>
            <a:ln w="12700" cap="flat">
              <a:solidFill>
                <a:srgbClr val="1A2D62"/>
              </a:solidFill>
              <a:prstDash val="solid"/>
              <a:round/>
            </a:ln>
          </a:top>
          <a:bottom>
            <a:ln w="38100" cap="flat">
              <a:solidFill>
                <a:srgbClr val="1A2D62"/>
              </a:solidFill>
              <a:prstDash val="solid"/>
              <a:round/>
            </a:ln>
          </a:bottom>
          <a:insideH>
            <a:ln w="12700" cap="flat">
              <a:solidFill>
                <a:srgbClr val="1A2D62"/>
              </a:solidFill>
              <a:prstDash val="solid"/>
              <a:round/>
            </a:ln>
          </a:insideH>
          <a:insideV>
            <a:ln w="12700" cap="flat">
              <a:solidFill>
                <a:srgbClr val="1A2D62"/>
              </a:solidFill>
              <a:prstDash val="solid"/>
              <a:round/>
            </a:ln>
          </a:insideV>
        </a:tcBdr>
        <a:fill>
          <a:solidFill>
            <a:schemeClr val="accent3"/>
          </a:solidFill>
        </a:fill>
      </a:tcStyle>
    </a:firstRow>
  </a:tblStyle>
  <a:tblStyle styleId="{EEE7283C-3CF3-47DC-8721-378D4A62B228}" styleName="">
    <a:tblBg/>
    <a:wholeTbl>
      <a:tcTxStyle b="on" i="off">
        <a:fontRef idx="major">
          <a:srgbClr val="625B48"/>
        </a:fontRef>
        <a:srgbClr val="625B48"/>
      </a:tcTxStyle>
      <a:tcStyle>
        <a:tcBdr>
          <a:left>
            <a:ln w="12700" cap="flat">
              <a:solidFill>
                <a:srgbClr val="1A2D62"/>
              </a:solidFill>
              <a:prstDash val="solid"/>
              <a:round/>
            </a:ln>
          </a:left>
          <a:right>
            <a:ln w="12700" cap="flat">
              <a:solidFill>
                <a:srgbClr val="1A2D62"/>
              </a:solidFill>
              <a:prstDash val="solid"/>
              <a:round/>
            </a:ln>
          </a:right>
          <a:top>
            <a:ln w="12700" cap="flat">
              <a:solidFill>
                <a:srgbClr val="1A2D62"/>
              </a:solidFill>
              <a:prstDash val="solid"/>
              <a:round/>
            </a:ln>
          </a:top>
          <a:bottom>
            <a:ln w="12700" cap="flat">
              <a:solidFill>
                <a:srgbClr val="1A2D62"/>
              </a:solidFill>
              <a:prstDash val="solid"/>
              <a:round/>
            </a:ln>
          </a:bottom>
          <a:insideH>
            <a:ln w="12700" cap="flat">
              <a:solidFill>
                <a:srgbClr val="1A2D62"/>
              </a:solidFill>
              <a:prstDash val="solid"/>
              <a:round/>
            </a:ln>
          </a:insideH>
          <a:insideV>
            <a:ln w="12700" cap="flat">
              <a:solidFill>
                <a:srgbClr val="1A2D62"/>
              </a:solidFill>
              <a:prstDash val="solid"/>
              <a:round/>
            </a:ln>
          </a:insideV>
        </a:tcBdr>
        <a:fill>
          <a:solidFill>
            <a:srgbClr val="E5DDD4"/>
          </a:solidFill>
        </a:fill>
      </a:tcStyle>
    </a:wholeTbl>
    <a:band2H>
      <a:tcTxStyle/>
      <a:tcStyle>
        <a:tcBdr/>
        <a:fill>
          <a:solidFill>
            <a:srgbClr val="F2EFEB"/>
          </a:solidFill>
        </a:fill>
      </a:tcStyle>
    </a:band2H>
    <a:firstCol>
      <a:tcTxStyle b="on" i="off">
        <a:fontRef idx="major">
          <a:srgbClr val="1A2D62"/>
        </a:fontRef>
        <a:srgbClr val="1A2D62"/>
      </a:tcTxStyle>
      <a:tcStyle>
        <a:tcBdr>
          <a:left>
            <a:ln w="12700" cap="flat">
              <a:solidFill>
                <a:srgbClr val="1A2D62"/>
              </a:solidFill>
              <a:prstDash val="solid"/>
              <a:round/>
            </a:ln>
          </a:left>
          <a:right>
            <a:ln w="12700" cap="flat">
              <a:solidFill>
                <a:srgbClr val="1A2D62"/>
              </a:solidFill>
              <a:prstDash val="solid"/>
              <a:round/>
            </a:ln>
          </a:right>
          <a:top>
            <a:ln w="12700" cap="flat">
              <a:solidFill>
                <a:srgbClr val="1A2D62"/>
              </a:solidFill>
              <a:prstDash val="solid"/>
              <a:round/>
            </a:ln>
          </a:top>
          <a:bottom>
            <a:ln w="12700" cap="flat">
              <a:solidFill>
                <a:srgbClr val="1A2D62"/>
              </a:solidFill>
              <a:prstDash val="solid"/>
              <a:round/>
            </a:ln>
          </a:bottom>
          <a:insideH>
            <a:ln w="12700" cap="flat">
              <a:solidFill>
                <a:srgbClr val="1A2D62"/>
              </a:solidFill>
              <a:prstDash val="solid"/>
              <a:round/>
            </a:ln>
          </a:insideH>
          <a:insideV>
            <a:ln w="12700" cap="flat">
              <a:solidFill>
                <a:srgbClr val="1A2D62"/>
              </a:solidFill>
              <a:prstDash val="solid"/>
              <a:round/>
            </a:ln>
          </a:insideV>
        </a:tcBdr>
        <a:fill>
          <a:solidFill>
            <a:schemeClr val="accent6"/>
          </a:solidFill>
        </a:fill>
      </a:tcStyle>
    </a:firstCol>
    <a:lastRow>
      <a:tcTxStyle b="on" i="off">
        <a:fontRef idx="major">
          <a:srgbClr val="1A2D62"/>
        </a:fontRef>
        <a:srgbClr val="1A2D62"/>
      </a:tcTxStyle>
      <a:tcStyle>
        <a:tcBdr>
          <a:left>
            <a:ln w="12700" cap="flat">
              <a:solidFill>
                <a:srgbClr val="1A2D62"/>
              </a:solidFill>
              <a:prstDash val="solid"/>
              <a:round/>
            </a:ln>
          </a:left>
          <a:right>
            <a:ln w="12700" cap="flat">
              <a:solidFill>
                <a:srgbClr val="1A2D62"/>
              </a:solidFill>
              <a:prstDash val="solid"/>
              <a:round/>
            </a:ln>
          </a:right>
          <a:top>
            <a:ln w="38100" cap="flat">
              <a:solidFill>
                <a:srgbClr val="1A2D62"/>
              </a:solidFill>
              <a:prstDash val="solid"/>
              <a:round/>
            </a:ln>
          </a:top>
          <a:bottom>
            <a:ln w="12700" cap="flat">
              <a:solidFill>
                <a:srgbClr val="1A2D62"/>
              </a:solidFill>
              <a:prstDash val="solid"/>
              <a:round/>
            </a:ln>
          </a:bottom>
          <a:insideH>
            <a:ln w="12700" cap="flat">
              <a:solidFill>
                <a:srgbClr val="1A2D62"/>
              </a:solidFill>
              <a:prstDash val="solid"/>
              <a:round/>
            </a:ln>
          </a:insideH>
          <a:insideV>
            <a:ln w="12700" cap="flat">
              <a:solidFill>
                <a:srgbClr val="1A2D62"/>
              </a:solidFill>
              <a:prstDash val="solid"/>
              <a:round/>
            </a:ln>
          </a:insideV>
        </a:tcBdr>
        <a:fill>
          <a:solidFill>
            <a:schemeClr val="accent6"/>
          </a:solidFill>
        </a:fill>
      </a:tcStyle>
    </a:lastRow>
    <a:firstRow>
      <a:tcTxStyle b="on" i="off">
        <a:fontRef idx="major">
          <a:srgbClr val="1A2D62"/>
        </a:fontRef>
        <a:srgbClr val="1A2D62"/>
      </a:tcTxStyle>
      <a:tcStyle>
        <a:tcBdr>
          <a:left>
            <a:ln w="12700" cap="flat">
              <a:solidFill>
                <a:srgbClr val="1A2D62"/>
              </a:solidFill>
              <a:prstDash val="solid"/>
              <a:round/>
            </a:ln>
          </a:left>
          <a:right>
            <a:ln w="12700" cap="flat">
              <a:solidFill>
                <a:srgbClr val="1A2D62"/>
              </a:solidFill>
              <a:prstDash val="solid"/>
              <a:round/>
            </a:ln>
          </a:right>
          <a:top>
            <a:ln w="12700" cap="flat">
              <a:solidFill>
                <a:srgbClr val="1A2D62"/>
              </a:solidFill>
              <a:prstDash val="solid"/>
              <a:round/>
            </a:ln>
          </a:top>
          <a:bottom>
            <a:ln w="38100" cap="flat">
              <a:solidFill>
                <a:srgbClr val="1A2D62"/>
              </a:solidFill>
              <a:prstDash val="solid"/>
              <a:round/>
            </a:ln>
          </a:bottom>
          <a:insideH>
            <a:ln w="12700" cap="flat">
              <a:solidFill>
                <a:srgbClr val="1A2D62"/>
              </a:solidFill>
              <a:prstDash val="solid"/>
              <a:round/>
            </a:ln>
          </a:insideH>
          <a:insideV>
            <a:ln w="12700" cap="flat">
              <a:solidFill>
                <a:srgbClr val="1A2D62"/>
              </a:solidFill>
              <a:prstDash val="solid"/>
              <a:round/>
            </a:ln>
          </a:insideV>
        </a:tcBdr>
        <a:fill>
          <a:solidFill>
            <a:schemeClr val="accent6"/>
          </a:solidFill>
        </a:fill>
      </a:tcStyle>
    </a:firstRow>
  </a:tblStyle>
  <a:tblStyle styleId="{CF821DB8-F4EB-4A41-A1BA-3FCAFE7338EE}" styleName="">
    <a:tblBg/>
    <a:wholeTbl>
      <a:tcTxStyle b="on" i="off">
        <a:fontRef idx="major">
          <a:srgbClr val="625B48"/>
        </a:fontRef>
        <a:srgbClr val="625B4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AE9E8"/>
          </a:solidFill>
        </a:fill>
      </a:tcStyle>
    </a:wholeTbl>
    <a:band2H>
      <a:tcTxStyle/>
      <a:tcStyle>
        <a:tcBdr/>
        <a:fill>
          <a:solidFill>
            <a:srgbClr val="1A2D62"/>
          </a:solidFill>
        </a:fill>
      </a:tcStyle>
    </a:band2H>
    <a:firstCol>
      <a:tcTxStyle b="on" i="off">
        <a:fontRef idx="major">
          <a:srgbClr val="1A2D62"/>
        </a:fontRef>
        <a:srgbClr val="1A2D6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625B48"/>
        </a:fontRef>
        <a:srgbClr val="625B48"/>
      </a:tcTxStyle>
      <a:tcStyle>
        <a:tcBdr>
          <a:left>
            <a:ln w="12700" cap="flat">
              <a:noFill/>
              <a:miter lim="400000"/>
            </a:ln>
          </a:left>
          <a:right>
            <a:ln w="12700" cap="flat">
              <a:noFill/>
              <a:miter lim="400000"/>
            </a:ln>
          </a:right>
          <a:top>
            <a:ln w="50800" cap="flat">
              <a:solidFill>
                <a:srgbClr val="625B48"/>
              </a:solidFill>
              <a:prstDash val="solid"/>
              <a:round/>
            </a:ln>
          </a:top>
          <a:bottom>
            <a:ln w="25400" cap="flat">
              <a:solidFill>
                <a:srgbClr val="625B48"/>
              </a:solidFill>
              <a:prstDash val="solid"/>
              <a:round/>
            </a:ln>
          </a:bottom>
          <a:insideH>
            <a:ln w="12700" cap="flat">
              <a:noFill/>
              <a:miter lim="400000"/>
            </a:ln>
          </a:insideH>
          <a:insideV>
            <a:ln w="12700" cap="flat">
              <a:noFill/>
              <a:miter lim="400000"/>
            </a:ln>
          </a:insideV>
        </a:tcBdr>
        <a:fill>
          <a:solidFill>
            <a:srgbClr val="1A2D62"/>
          </a:solidFill>
        </a:fill>
      </a:tcStyle>
    </a:lastRow>
    <a:firstRow>
      <a:tcTxStyle b="on" i="off">
        <a:fontRef idx="major">
          <a:srgbClr val="1A2D62"/>
        </a:fontRef>
        <a:srgbClr val="1A2D62"/>
      </a:tcTxStyle>
      <a:tcStyle>
        <a:tcBdr>
          <a:left>
            <a:ln w="12700" cap="flat">
              <a:noFill/>
              <a:miter lim="400000"/>
            </a:ln>
          </a:left>
          <a:right>
            <a:ln w="12700" cap="flat">
              <a:noFill/>
              <a:miter lim="400000"/>
            </a:ln>
          </a:right>
          <a:top>
            <a:ln w="25400" cap="flat">
              <a:solidFill>
                <a:srgbClr val="625B48"/>
              </a:solidFill>
              <a:prstDash val="solid"/>
              <a:round/>
            </a:ln>
          </a:top>
          <a:bottom>
            <a:ln w="25400" cap="flat">
              <a:solidFill>
                <a:srgbClr val="625B48"/>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ajor">
          <a:srgbClr val="625B48"/>
        </a:fontRef>
        <a:srgbClr val="625B48"/>
      </a:tcTxStyle>
      <a:tcStyle>
        <a:tcBdr>
          <a:left>
            <a:ln w="12700" cap="flat">
              <a:solidFill>
                <a:srgbClr val="1A2D62"/>
              </a:solidFill>
              <a:prstDash val="solid"/>
              <a:round/>
            </a:ln>
          </a:left>
          <a:right>
            <a:ln w="12700" cap="flat">
              <a:solidFill>
                <a:srgbClr val="1A2D62"/>
              </a:solidFill>
              <a:prstDash val="solid"/>
              <a:round/>
            </a:ln>
          </a:right>
          <a:top>
            <a:ln w="12700" cap="flat">
              <a:solidFill>
                <a:srgbClr val="1A2D62"/>
              </a:solidFill>
              <a:prstDash val="solid"/>
              <a:round/>
            </a:ln>
          </a:top>
          <a:bottom>
            <a:ln w="12700" cap="flat">
              <a:solidFill>
                <a:srgbClr val="1A2D62"/>
              </a:solidFill>
              <a:prstDash val="solid"/>
              <a:round/>
            </a:ln>
          </a:bottom>
          <a:insideH>
            <a:ln w="12700" cap="flat">
              <a:solidFill>
                <a:srgbClr val="1A2D62"/>
              </a:solidFill>
              <a:prstDash val="solid"/>
              <a:round/>
            </a:ln>
          </a:insideH>
          <a:insideV>
            <a:ln w="12700" cap="flat">
              <a:solidFill>
                <a:srgbClr val="1A2D62"/>
              </a:solidFill>
              <a:prstDash val="solid"/>
              <a:round/>
            </a:ln>
          </a:insideV>
        </a:tcBdr>
        <a:fill>
          <a:solidFill>
            <a:srgbClr val="D1D0CE"/>
          </a:solidFill>
        </a:fill>
      </a:tcStyle>
    </a:wholeTbl>
    <a:band2H>
      <a:tcTxStyle/>
      <a:tcStyle>
        <a:tcBdr/>
        <a:fill>
          <a:solidFill>
            <a:srgbClr val="EAE9E8"/>
          </a:solidFill>
        </a:fill>
      </a:tcStyle>
    </a:band2H>
    <a:firstCol>
      <a:tcTxStyle b="on" i="off">
        <a:fontRef idx="major">
          <a:srgbClr val="1A2D62"/>
        </a:fontRef>
        <a:srgbClr val="1A2D62"/>
      </a:tcTxStyle>
      <a:tcStyle>
        <a:tcBdr>
          <a:left>
            <a:ln w="12700" cap="flat">
              <a:solidFill>
                <a:srgbClr val="1A2D62"/>
              </a:solidFill>
              <a:prstDash val="solid"/>
              <a:round/>
            </a:ln>
          </a:left>
          <a:right>
            <a:ln w="12700" cap="flat">
              <a:solidFill>
                <a:srgbClr val="1A2D62"/>
              </a:solidFill>
              <a:prstDash val="solid"/>
              <a:round/>
            </a:ln>
          </a:right>
          <a:top>
            <a:ln w="12700" cap="flat">
              <a:solidFill>
                <a:srgbClr val="1A2D62"/>
              </a:solidFill>
              <a:prstDash val="solid"/>
              <a:round/>
            </a:ln>
          </a:top>
          <a:bottom>
            <a:ln w="12700" cap="flat">
              <a:solidFill>
                <a:srgbClr val="1A2D62"/>
              </a:solidFill>
              <a:prstDash val="solid"/>
              <a:round/>
            </a:ln>
          </a:bottom>
          <a:insideH>
            <a:ln w="12700" cap="flat">
              <a:solidFill>
                <a:srgbClr val="1A2D62"/>
              </a:solidFill>
              <a:prstDash val="solid"/>
              <a:round/>
            </a:ln>
          </a:insideH>
          <a:insideV>
            <a:ln w="12700" cap="flat">
              <a:solidFill>
                <a:srgbClr val="1A2D62"/>
              </a:solidFill>
              <a:prstDash val="solid"/>
              <a:round/>
            </a:ln>
          </a:insideV>
        </a:tcBdr>
        <a:fill>
          <a:solidFill>
            <a:srgbClr val="625B48"/>
          </a:solidFill>
        </a:fill>
      </a:tcStyle>
    </a:firstCol>
    <a:lastRow>
      <a:tcTxStyle b="on" i="off">
        <a:fontRef idx="major">
          <a:srgbClr val="1A2D62"/>
        </a:fontRef>
        <a:srgbClr val="1A2D62"/>
      </a:tcTxStyle>
      <a:tcStyle>
        <a:tcBdr>
          <a:left>
            <a:ln w="12700" cap="flat">
              <a:solidFill>
                <a:srgbClr val="1A2D62"/>
              </a:solidFill>
              <a:prstDash val="solid"/>
              <a:round/>
            </a:ln>
          </a:left>
          <a:right>
            <a:ln w="12700" cap="flat">
              <a:solidFill>
                <a:srgbClr val="1A2D62"/>
              </a:solidFill>
              <a:prstDash val="solid"/>
              <a:round/>
            </a:ln>
          </a:right>
          <a:top>
            <a:ln w="38100" cap="flat">
              <a:solidFill>
                <a:srgbClr val="1A2D62"/>
              </a:solidFill>
              <a:prstDash val="solid"/>
              <a:round/>
            </a:ln>
          </a:top>
          <a:bottom>
            <a:ln w="12700" cap="flat">
              <a:solidFill>
                <a:srgbClr val="1A2D62"/>
              </a:solidFill>
              <a:prstDash val="solid"/>
              <a:round/>
            </a:ln>
          </a:bottom>
          <a:insideH>
            <a:ln w="12700" cap="flat">
              <a:solidFill>
                <a:srgbClr val="1A2D62"/>
              </a:solidFill>
              <a:prstDash val="solid"/>
              <a:round/>
            </a:ln>
          </a:insideH>
          <a:insideV>
            <a:ln w="12700" cap="flat">
              <a:solidFill>
                <a:srgbClr val="1A2D62"/>
              </a:solidFill>
              <a:prstDash val="solid"/>
              <a:round/>
            </a:ln>
          </a:insideV>
        </a:tcBdr>
        <a:fill>
          <a:solidFill>
            <a:srgbClr val="625B48"/>
          </a:solidFill>
        </a:fill>
      </a:tcStyle>
    </a:lastRow>
    <a:firstRow>
      <a:tcTxStyle b="on" i="off">
        <a:fontRef idx="major">
          <a:srgbClr val="1A2D62"/>
        </a:fontRef>
        <a:srgbClr val="1A2D62"/>
      </a:tcTxStyle>
      <a:tcStyle>
        <a:tcBdr>
          <a:left>
            <a:ln w="12700" cap="flat">
              <a:solidFill>
                <a:srgbClr val="1A2D62"/>
              </a:solidFill>
              <a:prstDash val="solid"/>
              <a:round/>
            </a:ln>
          </a:left>
          <a:right>
            <a:ln w="12700" cap="flat">
              <a:solidFill>
                <a:srgbClr val="1A2D62"/>
              </a:solidFill>
              <a:prstDash val="solid"/>
              <a:round/>
            </a:ln>
          </a:right>
          <a:top>
            <a:ln w="12700" cap="flat">
              <a:solidFill>
                <a:srgbClr val="1A2D62"/>
              </a:solidFill>
              <a:prstDash val="solid"/>
              <a:round/>
            </a:ln>
          </a:top>
          <a:bottom>
            <a:ln w="38100" cap="flat">
              <a:solidFill>
                <a:srgbClr val="1A2D62"/>
              </a:solidFill>
              <a:prstDash val="solid"/>
              <a:round/>
            </a:ln>
          </a:bottom>
          <a:insideH>
            <a:ln w="12700" cap="flat">
              <a:solidFill>
                <a:srgbClr val="1A2D62"/>
              </a:solidFill>
              <a:prstDash val="solid"/>
              <a:round/>
            </a:ln>
          </a:insideH>
          <a:insideV>
            <a:ln w="12700" cap="flat">
              <a:solidFill>
                <a:srgbClr val="1A2D62"/>
              </a:solidFill>
              <a:prstDash val="solid"/>
              <a:round/>
            </a:ln>
          </a:insideV>
        </a:tcBdr>
        <a:fill>
          <a:solidFill>
            <a:srgbClr val="625B48"/>
          </a:solidFill>
        </a:fill>
      </a:tcStyle>
    </a:firstRow>
  </a:tblStyle>
  <a:tblStyle styleId="{2708684C-4D16-4618-839F-0558EEFCDFE6}" styleName="">
    <a:tblBg/>
    <a:wholeTbl>
      <a:tcTxStyle b="on" i="off">
        <a:fontRef idx="major">
          <a:srgbClr val="625B48"/>
        </a:fontRef>
        <a:srgbClr val="625B48"/>
      </a:tcTxStyle>
      <a:tcStyle>
        <a:tcBdr>
          <a:left>
            <a:ln w="12700" cap="flat">
              <a:solidFill>
                <a:srgbClr val="625B48"/>
              </a:solidFill>
              <a:prstDash val="solid"/>
              <a:round/>
            </a:ln>
          </a:left>
          <a:right>
            <a:ln w="12700" cap="flat">
              <a:solidFill>
                <a:srgbClr val="625B48"/>
              </a:solidFill>
              <a:prstDash val="solid"/>
              <a:round/>
            </a:ln>
          </a:right>
          <a:top>
            <a:ln w="12700" cap="flat">
              <a:solidFill>
                <a:srgbClr val="625B48"/>
              </a:solidFill>
              <a:prstDash val="solid"/>
              <a:round/>
            </a:ln>
          </a:top>
          <a:bottom>
            <a:ln w="12700" cap="flat">
              <a:solidFill>
                <a:srgbClr val="625B48"/>
              </a:solidFill>
              <a:prstDash val="solid"/>
              <a:round/>
            </a:ln>
          </a:bottom>
          <a:insideH>
            <a:ln w="12700" cap="flat">
              <a:solidFill>
                <a:srgbClr val="625B48"/>
              </a:solidFill>
              <a:prstDash val="solid"/>
              <a:round/>
            </a:ln>
          </a:insideH>
          <a:insideV>
            <a:ln w="12700" cap="flat">
              <a:solidFill>
                <a:srgbClr val="625B48"/>
              </a:solidFill>
              <a:prstDash val="solid"/>
              <a:round/>
            </a:ln>
          </a:insideV>
        </a:tcBdr>
        <a:fill>
          <a:solidFill>
            <a:srgbClr val="625B48">
              <a:alpha val="20000"/>
            </a:srgbClr>
          </a:solidFill>
        </a:fill>
      </a:tcStyle>
    </a:wholeTbl>
    <a:band2H>
      <a:tcTxStyle/>
      <a:tcStyle>
        <a:tcBdr/>
        <a:fill>
          <a:solidFill>
            <a:srgbClr val="FFFFFF"/>
          </a:solidFill>
        </a:fill>
      </a:tcStyle>
    </a:band2H>
    <a:firstCol>
      <a:tcTxStyle b="on" i="off">
        <a:fontRef idx="major">
          <a:srgbClr val="625B48"/>
        </a:fontRef>
        <a:srgbClr val="625B48"/>
      </a:tcTxStyle>
      <a:tcStyle>
        <a:tcBdr>
          <a:left>
            <a:ln w="12700" cap="flat">
              <a:solidFill>
                <a:srgbClr val="625B48"/>
              </a:solidFill>
              <a:prstDash val="solid"/>
              <a:round/>
            </a:ln>
          </a:left>
          <a:right>
            <a:ln w="12700" cap="flat">
              <a:solidFill>
                <a:srgbClr val="625B48"/>
              </a:solidFill>
              <a:prstDash val="solid"/>
              <a:round/>
            </a:ln>
          </a:right>
          <a:top>
            <a:ln w="12700" cap="flat">
              <a:solidFill>
                <a:srgbClr val="625B48"/>
              </a:solidFill>
              <a:prstDash val="solid"/>
              <a:round/>
            </a:ln>
          </a:top>
          <a:bottom>
            <a:ln w="12700" cap="flat">
              <a:solidFill>
                <a:srgbClr val="625B48"/>
              </a:solidFill>
              <a:prstDash val="solid"/>
              <a:round/>
            </a:ln>
          </a:bottom>
          <a:insideH>
            <a:ln w="12700" cap="flat">
              <a:solidFill>
                <a:srgbClr val="625B48"/>
              </a:solidFill>
              <a:prstDash val="solid"/>
              <a:round/>
            </a:ln>
          </a:insideH>
          <a:insideV>
            <a:ln w="12700" cap="flat">
              <a:solidFill>
                <a:srgbClr val="625B48"/>
              </a:solidFill>
              <a:prstDash val="solid"/>
              <a:round/>
            </a:ln>
          </a:insideV>
        </a:tcBdr>
        <a:fill>
          <a:solidFill>
            <a:srgbClr val="625B48">
              <a:alpha val="20000"/>
            </a:srgbClr>
          </a:solidFill>
        </a:fill>
      </a:tcStyle>
    </a:firstCol>
    <a:lastRow>
      <a:tcTxStyle b="on" i="off">
        <a:fontRef idx="major">
          <a:srgbClr val="625B48"/>
        </a:fontRef>
        <a:srgbClr val="625B48"/>
      </a:tcTxStyle>
      <a:tcStyle>
        <a:tcBdr>
          <a:left>
            <a:ln w="12700" cap="flat">
              <a:solidFill>
                <a:srgbClr val="625B48"/>
              </a:solidFill>
              <a:prstDash val="solid"/>
              <a:round/>
            </a:ln>
          </a:left>
          <a:right>
            <a:ln w="12700" cap="flat">
              <a:solidFill>
                <a:srgbClr val="625B48"/>
              </a:solidFill>
              <a:prstDash val="solid"/>
              <a:round/>
            </a:ln>
          </a:right>
          <a:top>
            <a:ln w="50800" cap="flat">
              <a:solidFill>
                <a:srgbClr val="625B48"/>
              </a:solidFill>
              <a:prstDash val="solid"/>
              <a:round/>
            </a:ln>
          </a:top>
          <a:bottom>
            <a:ln w="12700" cap="flat">
              <a:solidFill>
                <a:srgbClr val="625B48"/>
              </a:solidFill>
              <a:prstDash val="solid"/>
              <a:round/>
            </a:ln>
          </a:bottom>
          <a:insideH>
            <a:ln w="12700" cap="flat">
              <a:solidFill>
                <a:srgbClr val="625B48"/>
              </a:solidFill>
              <a:prstDash val="solid"/>
              <a:round/>
            </a:ln>
          </a:insideH>
          <a:insideV>
            <a:ln w="12700" cap="flat">
              <a:solidFill>
                <a:srgbClr val="625B48"/>
              </a:solidFill>
              <a:prstDash val="solid"/>
              <a:round/>
            </a:ln>
          </a:insideV>
        </a:tcBdr>
        <a:fill>
          <a:noFill/>
        </a:fill>
      </a:tcStyle>
    </a:lastRow>
    <a:firstRow>
      <a:tcTxStyle b="on" i="off">
        <a:fontRef idx="major">
          <a:srgbClr val="625B48"/>
        </a:fontRef>
        <a:srgbClr val="625B48"/>
      </a:tcTxStyle>
      <a:tcStyle>
        <a:tcBdr>
          <a:left>
            <a:ln w="12700" cap="flat">
              <a:solidFill>
                <a:srgbClr val="625B48"/>
              </a:solidFill>
              <a:prstDash val="solid"/>
              <a:round/>
            </a:ln>
          </a:left>
          <a:right>
            <a:ln w="12700" cap="flat">
              <a:solidFill>
                <a:srgbClr val="625B48"/>
              </a:solidFill>
              <a:prstDash val="solid"/>
              <a:round/>
            </a:ln>
          </a:right>
          <a:top>
            <a:ln w="12700" cap="flat">
              <a:solidFill>
                <a:srgbClr val="625B48"/>
              </a:solidFill>
              <a:prstDash val="solid"/>
              <a:round/>
            </a:ln>
          </a:top>
          <a:bottom>
            <a:ln w="25400" cap="flat">
              <a:solidFill>
                <a:srgbClr val="625B48"/>
              </a:solidFill>
              <a:prstDash val="solid"/>
              <a:round/>
            </a:ln>
          </a:bottom>
          <a:insideH>
            <a:ln w="12700" cap="flat">
              <a:solidFill>
                <a:srgbClr val="625B48"/>
              </a:solidFill>
              <a:prstDash val="solid"/>
              <a:round/>
            </a:ln>
          </a:insideH>
          <a:insideV>
            <a:ln w="12700" cap="flat">
              <a:solidFill>
                <a:srgbClr val="625B48"/>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1224" y="0"/>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10979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104900" y="1473200"/>
            <a:ext cx="10795000" cy="3556000"/>
          </a:xfrm>
          <a:prstGeom prst="rect">
            <a:avLst/>
          </a:prstGeom>
        </p:spPr>
        <p:txBody>
          <a:bodyPr anchor="b"/>
          <a:lstStyle/>
          <a:p>
            <a:r>
              <a:t>Title Text</a:t>
            </a:r>
          </a:p>
        </p:txBody>
      </p:sp>
      <p:sp>
        <p:nvSpPr>
          <p:cNvPr id="12" name="Body Level One…"/>
          <p:cNvSpPr txBox="1">
            <a:spLocks noGrp="1"/>
          </p:cNvSpPr>
          <p:nvPr>
            <p:ph type="body" sz="quarter" idx="1"/>
          </p:nvPr>
        </p:nvSpPr>
        <p:spPr>
          <a:xfrm>
            <a:off x="1104900" y="5016500"/>
            <a:ext cx="10795000" cy="2235200"/>
          </a:xfrm>
          <a:prstGeom prst="rect">
            <a:avLst/>
          </a:prstGeom>
        </p:spPr>
        <p:txBody>
          <a:bodyPr anchor="t"/>
          <a:lstStyle>
            <a:lvl1pPr marL="0" indent="0" algn="ctr">
              <a:spcBef>
                <a:spcPts val="0"/>
              </a:spcBef>
              <a:buSzTx/>
              <a:buNone/>
              <a:defRPr sz="2600">
                <a:latin typeface="Zapfino"/>
                <a:ea typeface="Zapfino"/>
                <a:cs typeface="Zapfino"/>
                <a:sym typeface="Zapfino"/>
              </a:defRPr>
            </a:lvl1pPr>
            <a:lvl2pPr marL="0" indent="0" algn="ctr">
              <a:spcBef>
                <a:spcPts val="0"/>
              </a:spcBef>
              <a:buSzTx/>
              <a:buNone/>
              <a:defRPr sz="2600">
                <a:latin typeface="Zapfino"/>
                <a:ea typeface="Zapfino"/>
                <a:cs typeface="Zapfino"/>
                <a:sym typeface="Zapfino"/>
              </a:defRPr>
            </a:lvl2pPr>
            <a:lvl3pPr marL="0" indent="0" algn="ctr">
              <a:spcBef>
                <a:spcPts val="0"/>
              </a:spcBef>
              <a:buSzTx/>
              <a:buNone/>
              <a:defRPr sz="2600">
                <a:latin typeface="Zapfino"/>
                <a:ea typeface="Zapfino"/>
                <a:cs typeface="Zapfino"/>
                <a:sym typeface="Zapfino"/>
              </a:defRPr>
            </a:lvl3pPr>
            <a:lvl4pPr marL="0" indent="0" algn="ctr">
              <a:spcBef>
                <a:spcPts val="0"/>
              </a:spcBef>
              <a:buSzTx/>
              <a:buNone/>
              <a:defRPr sz="2600">
                <a:latin typeface="Zapfino"/>
                <a:ea typeface="Zapfino"/>
                <a:cs typeface="Zapfino"/>
                <a:sym typeface="Zapfino"/>
              </a:defRPr>
            </a:lvl4pPr>
            <a:lvl5pPr marL="0" indent="0" algn="ctr">
              <a:spcBef>
                <a:spcPts val="0"/>
              </a:spcBef>
              <a:buSzTx/>
              <a:buNone/>
              <a:defRPr sz="2600">
                <a:latin typeface="Zapfino"/>
                <a:ea typeface="Zapfino"/>
                <a:cs typeface="Zapfino"/>
                <a:sym typeface="Zapfino"/>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1270000" y="6362700"/>
            <a:ext cx="10464800" cy="575056"/>
          </a:xfrm>
          <a:prstGeom prst="rect">
            <a:avLst/>
          </a:prstGeom>
        </p:spPr>
        <p:txBody>
          <a:bodyPr anchor="t"/>
          <a:lstStyle>
            <a:lvl1pPr marL="0" indent="0" algn="ctr">
              <a:spcBef>
                <a:spcPts val="0"/>
              </a:spcBef>
              <a:buSzTx/>
              <a:buNone/>
              <a:defRPr sz="3000"/>
            </a:lvl1pPr>
            <a:lvl2pPr marL="698500" indent="-317500" algn="ctr">
              <a:spcBef>
                <a:spcPts val="0"/>
              </a:spcBef>
              <a:buBlip>
                <a:blip r:embed="rId2"/>
              </a:buBlip>
              <a:defRPr sz="3000"/>
            </a:lvl2pPr>
            <a:lvl3pPr marL="1079500" indent="-317500" algn="ctr">
              <a:spcBef>
                <a:spcPts val="0"/>
              </a:spcBef>
              <a:buBlip>
                <a:blip r:embed="rId2"/>
              </a:buBlip>
              <a:defRPr sz="3000"/>
            </a:lvl3pPr>
            <a:lvl4pPr marL="1460500" indent="-317500" algn="ctr">
              <a:spcBef>
                <a:spcPts val="0"/>
              </a:spcBef>
              <a:buBlip>
                <a:blip r:embed="rId2"/>
              </a:buBlip>
              <a:defRPr sz="3000"/>
            </a:lvl4pPr>
            <a:lvl5pPr marL="1841500" indent="-317500" algn="ctr">
              <a:spcBef>
                <a:spcPts val="0"/>
              </a:spcBef>
              <a:buBlip>
                <a:blip r:embed="rId2"/>
              </a:buBlip>
              <a:defRPr sz="3000"/>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body" sz="quarter" idx="21"/>
          </p:nvPr>
        </p:nvSpPr>
        <p:spPr>
          <a:xfrm>
            <a:off x="1270000" y="4222750"/>
            <a:ext cx="10464800" cy="774700"/>
          </a:xfrm>
          <a:prstGeom prst="rect">
            <a:avLst/>
          </a:prstGeom>
        </p:spPr>
        <p:txBody>
          <a:bodyPr/>
          <a:lstStyle/>
          <a:p>
            <a:pPr>
              <a:buBlip>
                <a:blip r:embed="rId2"/>
              </a:buBlip>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21"/>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Shape 20"/>
          <p:cNvSpPr>
            <a:spLocks noGrp="1"/>
          </p:cNvSpPr>
          <p:nvPr>
            <p:ph type="pic" sz="half" idx="21"/>
          </p:nvPr>
        </p:nvSpPr>
        <p:spPr>
          <a:xfrm>
            <a:off x="2857500" y="698500"/>
            <a:ext cx="7302500" cy="5397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104900" y="6248400"/>
            <a:ext cx="10795000" cy="1397000"/>
          </a:xfrm>
          <a:prstGeom prst="rect">
            <a:avLst/>
          </a:prstGeom>
        </p:spPr>
        <p:txBody>
          <a:bodyPr/>
          <a:lstStyle/>
          <a:p>
            <a:r>
              <a:t>Title Text</a:t>
            </a:r>
          </a:p>
        </p:txBody>
      </p:sp>
      <p:sp>
        <p:nvSpPr>
          <p:cNvPr id="22" name="Body Level One…"/>
          <p:cNvSpPr txBox="1">
            <a:spLocks noGrp="1"/>
          </p:cNvSpPr>
          <p:nvPr>
            <p:ph type="body" sz="quarter" idx="1"/>
          </p:nvPr>
        </p:nvSpPr>
        <p:spPr>
          <a:xfrm>
            <a:off x="1104900" y="7632700"/>
            <a:ext cx="10795000" cy="1397000"/>
          </a:xfrm>
          <a:prstGeom prst="rect">
            <a:avLst/>
          </a:prstGeom>
        </p:spPr>
        <p:txBody>
          <a:bodyPr anchor="t"/>
          <a:lstStyle>
            <a:lvl1pPr marL="0" indent="0" algn="ctr">
              <a:spcBef>
                <a:spcPts val="0"/>
              </a:spcBef>
              <a:buSzTx/>
              <a:buNone/>
              <a:defRPr sz="2600">
                <a:latin typeface="Zapfino"/>
                <a:ea typeface="Zapfino"/>
                <a:cs typeface="Zapfino"/>
                <a:sym typeface="Zapfino"/>
              </a:defRPr>
            </a:lvl1pPr>
            <a:lvl2pPr marL="0" indent="0" algn="ctr">
              <a:spcBef>
                <a:spcPts val="0"/>
              </a:spcBef>
              <a:buSzTx/>
              <a:buNone/>
              <a:defRPr sz="2600">
                <a:latin typeface="Zapfino"/>
                <a:ea typeface="Zapfino"/>
                <a:cs typeface="Zapfino"/>
                <a:sym typeface="Zapfino"/>
              </a:defRPr>
            </a:lvl2pPr>
            <a:lvl3pPr marL="0" indent="0" algn="ctr">
              <a:spcBef>
                <a:spcPts val="0"/>
              </a:spcBef>
              <a:buSzTx/>
              <a:buNone/>
              <a:defRPr sz="2600">
                <a:latin typeface="Zapfino"/>
                <a:ea typeface="Zapfino"/>
                <a:cs typeface="Zapfino"/>
                <a:sym typeface="Zapfino"/>
              </a:defRPr>
            </a:lvl3pPr>
            <a:lvl4pPr marL="0" indent="0" algn="ctr">
              <a:spcBef>
                <a:spcPts val="0"/>
              </a:spcBef>
              <a:buSzTx/>
              <a:buNone/>
              <a:defRPr sz="2600">
                <a:latin typeface="Zapfino"/>
                <a:ea typeface="Zapfino"/>
                <a:cs typeface="Zapfino"/>
                <a:sym typeface="Zapfino"/>
              </a:defRPr>
            </a:lvl4pPr>
            <a:lvl5pPr marL="0" indent="0" algn="ctr">
              <a:spcBef>
                <a:spcPts val="0"/>
              </a:spcBef>
              <a:buSzTx/>
              <a:buNone/>
              <a:defRPr sz="2600">
                <a:latin typeface="Zapfino"/>
                <a:ea typeface="Zapfino"/>
                <a:cs typeface="Zapfino"/>
                <a:sym typeface="Zapfino"/>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104900" y="3098800"/>
            <a:ext cx="10795000" cy="3556000"/>
          </a:xfrm>
          <a:prstGeom prst="rect">
            <a:avLst/>
          </a:prstGeom>
        </p:spPr>
        <p:txBody>
          <a:bodyPr/>
          <a:lstStyle>
            <a:lvl1pPr>
              <a:defRPr sz="6000"/>
            </a:lvl1p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21"/>
          </p:nvPr>
        </p:nvSpPr>
        <p:spPr>
          <a:xfrm>
            <a:off x="6713070" y="1432208"/>
            <a:ext cx="5461002" cy="69850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35000" y="1473200"/>
            <a:ext cx="5715000" cy="33147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635000" y="4940300"/>
            <a:ext cx="5715000" cy="3606800"/>
          </a:xfrm>
          <a:prstGeom prst="rect">
            <a:avLst/>
          </a:prstGeom>
        </p:spPr>
        <p:txBody>
          <a:bodyPr anchor="t"/>
          <a:lstStyle>
            <a:lvl1pPr marL="0" indent="0" algn="ctr">
              <a:spcBef>
                <a:spcPts val="0"/>
              </a:spcBef>
              <a:buSzTx/>
              <a:buNone/>
              <a:defRPr sz="2600">
                <a:latin typeface="Zapfino"/>
                <a:ea typeface="Zapfino"/>
                <a:cs typeface="Zapfino"/>
                <a:sym typeface="Zapfino"/>
              </a:defRPr>
            </a:lvl1pPr>
            <a:lvl2pPr marL="0" indent="0" algn="ctr">
              <a:spcBef>
                <a:spcPts val="0"/>
              </a:spcBef>
              <a:buSzTx/>
              <a:buNone/>
              <a:defRPr sz="2600">
                <a:latin typeface="Zapfino"/>
                <a:ea typeface="Zapfino"/>
                <a:cs typeface="Zapfino"/>
                <a:sym typeface="Zapfino"/>
              </a:defRPr>
            </a:lvl2pPr>
            <a:lvl3pPr marL="0" indent="0" algn="ctr">
              <a:spcBef>
                <a:spcPts val="0"/>
              </a:spcBef>
              <a:buSzTx/>
              <a:buNone/>
              <a:defRPr sz="2600">
                <a:latin typeface="Zapfino"/>
                <a:ea typeface="Zapfino"/>
                <a:cs typeface="Zapfino"/>
                <a:sym typeface="Zapfino"/>
              </a:defRPr>
            </a:lvl3pPr>
            <a:lvl4pPr marL="0" indent="0" algn="ctr">
              <a:spcBef>
                <a:spcPts val="0"/>
              </a:spcBef>
              <a:buSzTx/>
              <a:buNone/>
              <a:defRPr sz="2600">
                <a:latin typeface="Zapfino"/>
                <a:ea typeface="Zapfino"/>
                <a:cs typeface="Zapfino"/>
                <a:sym typeface="Zapfino"/>
              </a:defRPr>
            </a:lvl4pPr>
            <a:lvl5pPr marL="0" indent="0" algn="ctr">
              <a:spcBef>
                <a:spcPts val="0"/>
              </a:spcBef>
              <a:buSzTx/>
              <a:buNone/>
              <a:defRPr sz="2600">
                <a:latin typeface="Zapfino"/>
                <a:ea typeface="Zapfino"/>
                <a:cs typeface="Zapfino"/>
                <a:sym typeface="Zapfino"/>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xfrm>
            <a:off x="1104900" y="571500"/>
            <a:ext cx="10795000" cy="2362200"/>
          </a:xfrm>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1104900" y="571500"/>
            <a:ext cx="10795000" cy="2362200"/>
          </a:xfrm>
          <a:prstGeom prst="rect">
            <a:avLst/>
          </a:prstGeom>
        </p:spPr>
        <p:txBody>
          <a:bodyPr/>
          <a:lstStyle/>
          <a:p>
            <a:r>
              <a:t>Title Text</a:t>
            </a:r>
          </a:p>
        </p:txBody>
      </p:sp>
      <p:sp>
        <p:nvSpPr>
          <p:cNvPr id="57" name="Body Level One…"/>
          <p:cNvSpPr txBox="1">
            <a:spLocks noGrp="1"/>
          </p:cNvSpPr>
          <p:nvPr>
            <p:ph type="body" idx="1"/>
          </p:nvPr>
        </p:nvSpPr>
        <p:spPr>
          <a:xfrm>
            <a:off x="1104900" y="3022600"/>
            <a:ext cx="10795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quarter" idx="21"/>
          </p:nvPr>
        </p:nvSpPr>
        <p:spPr>
          <a:xfrm>
            <a:off x="7581900" y="3022600"/>
            <a:ext cx="4318000" cy="57150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xfrm>
            <a:off x="1104900" y="571500"/>
            <a:ext cx="10795000" cy="2362200"/>
          </a:xfrm>
          <a:prstGeom prst="rect">
            <a:avLst/>
          </a:prstGeom>
        </p:spPr>
        <p:txBody>
          <a:bodyPr/>
          <a:lstStyle/>
          <a:p>
            <a:r>
              <a:t>Title Text</a:t>
            </a:r>
          </a:p>
        </p:txBody>
      </p:sp>
      <p:sp>
        <p:nvSpPr>
          <p:cNvPr id="67" name="Body Level One…"/>
          <p:cNvSpPr txBox="1">
            <a:spLocks noGrp="1"/>
          </p:cNvSpPr>
          <p:nvPr>
            <p:ph type="body" sz="half" idx="1"/>
          </p:nvPr>
        </p:nvSpPr>
        <p:spPr>
          <a:xfrm>
            <a:off x="1104900" y="3022600"/>
            <a:ext cx="5397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21"/>
          </p:nvPr>
        </p:nvSpPr>
        <p:spPr>
          <a:xfrm>
            <a:off x="7835900" y="4974535"/>
            <a:ext cx="4508500" cy="4140202"/>
          </a:xfrm>
          <a:prstGeom prst="rect">
            <a:avLst/>
          </a:prstGeom>
        </p:spPr>
        <p:txBody>
          <a:bodyPr lIns="91439" tIns="45719" rIns="91439" bIns="45719" anchor="t">
            <a:noAutofit/>
          </a:bodyPr>
          <a:lstStyle/>
          <a:p>
            <a:endParaRPr/>
          </a:p>
        </p:txBody>
      </p:sp>
      <p:sp>
        <p:nvSpPr>
          <p:cNvPr id="84" name="Shape 84"/>
          <p:cNvSpPr>
            <a:spLocks noGrp="1"/>
          </p:cNvSpPr>
          <p:nvPr>
            <p:ph type="pic" sz="quarter" idx="22"/>
          </p:nvPr>
        </p:nvSpPr>
        <p:spPr>
          <a:xfrm>
            <a:off x="7835900" y="626164"/>
            <a:ext cx="4508500" cy="4152902"/>
          </a:xfrm>
          <a:prstGeom prst="rect">
            <a:avLst/>
          </a:prstGeom>
        </p:spPr>
        <p:txBody>
          <a:bodyPr lIns="91439" tIns="45719" rIns="91439" bIns="45719" anchor="t">
            <a:noAutofit/>
          </a:bodyPr>
          <a:lstStyle/>
          <a:p>
            <a:endParaRPr/>
          </a:p>
        </p:txBody>
      </p:sp>
      <p:sp>
        <p:nvSpPr>
          <p:cNvPr id="85" name="Shape 85"/>
          <p:cNvSpPr>
            <a:spLocks noGrp="1"/>
          </p:cNvSpPr>
          <p:nvPr>
            <p:ph type="pic" idx="23"/>
          </p:nvPr>
        </p:nvSpPr>
        <p:spPr>
          <a:xfrm>
            <a:off x="609600" y="631776"/>
            <a:ext cx="7035800" cy="8496301"/>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104900" y="939800"/>
            <a:ext cx="10795000" cy="7874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948462" y="1950720"/>
            <a:ext cx="10403841" cy="661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6311798" y="9321800"/>
            <a:ext cx="368504" cy="375057"/>
          </a:xfrm>
          <a:prstGeom prst="rect">
            <a:avLst/>
          </a:prstGeom>
          <a:ln w="12700">
            <a:miter lim="400000"/>
          </a:ln>
        </p:spPr>
        <p:txBody>
          <a:bodyPr wrap="none" lIns="50800" tIns="50800" rIns="50800" bIns="50800">
            <a:spAutoFit/>
          </a:bodyPr>
          <a:lstStyle>
            <a:lvl1pPr>
              <a:defRPr sz="1800" b="1">
                <a:solidFill>
                  <a:srgbClr val="51573F"/>
                </a:solidFill>
                <a:latin typeface="Didot"/>
                <a:ea typeface="Didot"/>
                <a:cs typeface="Didot"/>
                <a:sym typeface="Dido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7600" b="0" i="0" u="none" strike="noStrike" cap="none" spc="0" baseline="0">
          <a:solidFill>
            <a:srgbClr val="85604A"/>
          </a:solidFill>
          <a:uFillTx/>
          <a:latin typeface="Didot"/>
          <a:ea typeface="Didot"/>
          <a:cs typeface="Didot"/>
          <a:sym typeface="Didot"/>
        </a:defRPr>
      </a:lvl1pPr>
      <a:lvl2pPr marL="0" marR="0" indent="0" algn="ctr" defTabSz="584200" rtl="0" latinLnBrk="0">
        <a:lnSpc>
          <a:spcPct val="100000"/>
        </a:lnSpc>
        <a:spcBef>
          <a:spcPts val="0"/>
        </a:spcBef>
        <a:spcAft>
          <a:spcPts val="0"/>
        </a:spcAft>
        <a:buClrTx/>
        <a:buSzTx/>
        <a:buFontTx/>
        <a:buNone/>
        <a:tabLst/>
        <a:defRPr sz="7600" b="0" i="0" u="none" strike="noStrike" cap="none" spc="0" baseline="0">
          <a:solidFill>
            <a:srgbClr val="85604A"/>
          </a:solidFill>
          <a:uFillTx/>
          <a:latin typeface="Didot"/>
          <a:ea typeface="Didot"/>
          <a:cs typeface="Didot"/>
          <a:sym typeface="Didot"/>
        </a:defRPr>
      </a:lvl2pPr>
      <a:lvl3pPr marL="0" marR="0" indent="0" algn="ctr" defTabSz="584200" rtl="0" latinLnBrk="0">
        <a:lnSpc>
          <a:spcPct val="100000"/>
        </a:lnSpc>
        <a:spcBef>
          <a:spcPts val="0"/>
        </a:spcBef>
        <a:spcAft>
          <a:spcPts val="0"/>
        </a:spcAft>
        <a:buClrTx/>
        <a:buSzTx/>
        <a:buFontTx/>
        <a:buNone/>
        <a:tabLst/>
        <a:defRPr sz="7600" b="0" i="0" u="none" strike="noStrike" cap="none" spc="0" baseline="0">
          <a:solidFill>
            <a:srgbClr val="85604A"/>
          </a:solidFill>
          <a:uFillTx/>
          <a:latin typeface="Didot"/>
          <a:ea typeface="Didot"/>
          <a:cs typeface="Didot"/>
          <a:sym typeface="Didot"/>
        </a:defRPr>
      </a:lvl3pPr>
      <a:lvl4pPr marL="0" marR="0" indent="0" algn="ctr" defTabSz="584200" rtl="0" latinLnBrk="0">
        <a:lnSpc>
          <a:spcPct val="100000"/>
        </a:lnSpc>
        <a:spcBef>
          <a:spcPts val="0"/>
        </a:spcBef>
        <a:spcAft>
          <a:spcPts val="0"/>
        </a:spcAft>
        <a:buClrTx/>
        <a:buSzTx/>
        <a:buFontTx/>
        <a:buNone/>
        <a:tabLst/>
        <a:defRPr sz="7600" b="0" i="0" u="none" strike="noStrike" cap="none" spc="0" baseline="0">
          <a:solidFill>
            <a:srgbClr val="85604A"/>
          </a:solidFill>
          <a:uFillTx/>
          <a:latin typeface="Didot"/>
          <a:ea typeface="Didot"/>
          <a:cs typeface="Didot"/>
          <a:sym typeface="Didot"/>
        </a:defRPr>
      </a:lvl4pPr>
      <a:lvl5pPr marL="0" marR="0" indent="0" algn="ctr" defTabSz="584200" rtl="0" latinLnBrk="0">
        <a:lnSpc>
          <a:spcPct val="100000"/>
        </a:lnSpc>
        <a:spcBef>
          <a:spcPts val="0"/>
        </a:spcBef>
        <a:spcAft>
          <a:spcPts val="0"/>
        </a:spcAft>
        <a:buClrTx/>
        <a:buSzTx/>
        <a:buFontTx/>
        <a:buNone/>
        <a:tabLst/>
        <a:defRPr sz="7600" b="0" i="0" u="none" strike="noStrike" cap="none" spc="0" baseline="0">
          <a:solidFill>
            <a:srgbClr val="85604A"/>
          </a:solidFill>
          <a:uFillTx/>
          <a:latin typeface="Didot"/>
          <a:ea typeface="Didot"/>
          <a:cs typeface="Didot"/>
          <a:sym typeface="Didot"/>
        </a:defRPr>
      </a:lvl5pPr>
      <a:lvl6pPr marL="0" marR="0" indent="0" algn="ctr" defTabSz="584200" rtl="0" latinLnBrk="0">
        <a:lnSpc>
          <a:spcPct val="100000"/>
        </a:lnSpc>
        <a:spcBef>
          <a:spcPts val="0"/>
        </a:spcBef>
        <a:spcAft>
          <a:spcPts val="0"/>
        </a:spcAft>
        <a:buClrTx/>
        <a:buSzTx/>
        <a:buFontTx/>
        <a:buNone/>
        <a:tabLst/>
        <a:defRPr sz="7600" b="0" i="0" u="none" strike="noStrike" cap="none" spc="0" baseline="0">
          <a:solidFill>
            <a:srgbClr val="85604A"/>
          </a:solidFill>
          <a:uFillTx/>
          <a:latin typeface="Didot"/>
          <a:ea typeface="Didot"/>
          <a:cs typeface="Didot"/>
          <a:sym typeface="Didot"/>
        </a:defRPr>
      </a:lvl6pPr>
      <a:lvl7pPr marL="0" marR="0" indent="0" algn="ctr" defTabSz="584200" rtl="0" latinLnBrk="0">
        <a:lnSpc>
          <a:spcPct val="100000"/>
        </a:lnSpc>
        <a:spcBef>
          <a:spcPts val="0"/>
        </a:spcBef>
        <a:spcAft>
          <a:spcPts val="0"/>
        </a:spcAft>
        <a:buClrTx/>
        <a:buSzTx/>
        <a:buFontTx/>
        <a:buNone/>
        <a:tabLst/>
        <a:defRPr sz="7600" b="0" i="0" u="none" strike="noStrike" cap="none" spc="0" baseline="0">
          <a:solidFill>
            <a:srgbClr val="85604A"/>
          </a:solidFill>
          <a:uFillTx/>
          <a:latin typeface="Didot"/>
          <a:ea typeface="Didot"/>
          <a:cs typeface="Didot"/>
          <a:sym typeface="Didot"/>
        </a:defRPr>
      </a:lvl7pPr>
      <a:lvl8pPr marL="0" marR="0" indent="0" algn="ctr" defTabSz="584200" rtl="0" latinLnBrk="0">
        <a:lnSpc>
          <a:spcPct val="100000"/>
        </a:lnSpc>
        <a:spcBef>
          <a:spcPts val="0"/>
        </a:spcBef>
        <a:spcAft>
          <a:spcPts val="0"/>
        </a:spcAft>
        <a:buClrTx/>
        <a:buSzTx/>
        <a:buFontTx/>
        <a:buNone/>
        <a:tabLst/>
        <a:defRPr sz="7600" b="0" i="0" u="none" strike="noStrike" cap="none" spc="0" baseline="0">
          <a:solidFill>
            <a:srgbClr val="85604A"/>
          </a:solidFill>
          <a:uFillTx/>
          <a:latin typeface="Didot"/>
          <a:ea typeface="Didot"/>
          <a:cs typeface="Didot"/>
          <a:sym typeface="Didot"/>
        </a:defRPr>
      </a:lvl8pPr>
      <a:lvl9pPr marL="0" marR="0" indent="0" algn="ctr" defTabSz="584200" rtl="0" latinLnBrk="0">
        <a:lnSpc>
          <a:spcPct val="100000"/>
        </a:lnSpc>
        <a:spcBef>
          <a:spcPts val="0"/>
        </a:spcBef>
        <a:spcAft>
          <a:spcPts val="0"/>
        </a:spcAft>
        <a:buClrTx/>
        <a:buSzTx/>
        <a:buFontTx/>
        <a:buNone/>
        <a:tabLst/>
        <a:defRPr sz="7600" b="0" i="0" u="none" strike="noStrike" cap="none" spc="0" baseline="0">
          <a:solidFill>
            <a:srgbClr val="85604A"/>
          </a:solidFill>
          <a:uFillTx/>
          <a:latin typeface="Didot"/>
          <a:ea typeface="Didot"/>
          <a:cs typeface="Didot"/>
          <a:sym typeface="Didot"/>
        </a:defRPr>
      </a:lvl9pPr>
    </p:titleStyle>
    <p:bodyStyle>
      <a:lvl1pPr marL="381000" marR="0" indent="-381000" algn="l" defTabSz="584200" rtl="0" latinLnBrk="0">
        <a:lnSpc>
          <a:spcPct val="100000"/>
        </a:lnSpc>
        <a:spcBef>
          <a:spcPts val="3200"/>
        </a:spcBef>
        <a:spcAft>
          <a:spcPts val="0"/>
        </a:spcAft>
        <a:buClrTx/>
        <a:buSzPct val="40000"/>
        <a:buFontTx/>
        <a:buBlip>
          <a:blip r:embed="rId15"/>
        </a:buBlip>
        <a:tabLst/>
        <a:defRPr sz="3600" b="0" i="0" u="none" strike="noStrike" cap="none" spc="0" baseline="0">
          <a:solidFill>
            <a:srgbClr val="625B48"/>
          </a:solidFill>
          <a:uFillTx/>
          <a:latin typeface="Didot"/>
          <a:ea typeface="Didot"/>
          <a:cs typeface="Didot"/>
          <a:sym typeface="Didot"/>
        </a:defRPr>
      </a:lvl1pPr>
      <a:lvl2pPr marL="762000" marR="0" indent="-381000" algn="l" defTabSz="584200" rtl="0" latinLnBrk="0">
        <a:lnSpc>
          <a:spcPct val="100000"/>
        </a:lnSpc>
        <a:spcBef>
          <a:spcPts val="3200"/>
        </a:spcBef>
        <a:spcAft>
          <a:spcPts val="0"/>
        </a:spcAft>
        <a:buClrTx/>
        <a:buSzPct val="40000"/>
        <a:buFontTx/>
        <a:buBlip>
          <a:blip r:embed="rId15"/>
        </a:buBlip>
        <a:tabLst/>
        <a:defRPr sz="3600" b="0" i="0" u="none" strike="noStrike" cap="none" spc="0" baseline="0">
          <a:solidFill>
            <a:srgbClr val="625B48"/>
          </a:solidFill>
          <a:uFillTx/>
          <a:latin typeface="Didot"/>
          <a:ea typeface="Didot"/>
          <a:cs typeface="Didot"/>
          <a:sym typeface="Didot"/>
        </a:defRPr>
      </a:lvl2pPr>
      <a:lvl3pPr marL="1143000" marR="0" indent="-381000" algn="l" defTabSz="584200" rtl="0" latinLnBrk="0">
        <a:lnSpc>
          <a:spcPct val="100000"/>
        </a:lnSpc>
        <a:spcBef>
          <a:spcPts val="3200"/>
        </a:spcBef>
        <a:spcAft>
          <a:spcPts val="0"/>
        </a:spcAft>
        <a:buClrTx/>
        <a:buSzPct val="40000"/>
        <a:buFontTx/>
        <a:buBlip>
          <a:blip r:embed="rId15"/>
        </a:buBlip>
        <a:tabLst/>
        <a:defRPr sz="3600" b="0" i="0" u="none" strike="noStrike" cap="none" spc="0" baseline="0">
          <a:solidFill>
            <a:srgbClr val="625B48"/>
          </a:solidFill>
          <a:uFillTx/>
          <a:latin typeface="Didot"/>
          <a:ea typeface="Didot"/>
          <a:cs typeface="Didot"/>
          <a:sym typeface="Didot"/>
        </a:defRPr>
      </a:lvl3pPr>
      <a:lvl4pPr marL="1524000" marR="0" indent="-381000" algn="l" defTabSz="584200" rtl="0" latinLnBrk="0">
        <a:lnSpc>
          <a:spcPct val="100000"/>
        </a:lnSpc>
        <a:spcBef>
          <a:spcPts val="3200"/>
        </a:spcBef>
        <a:spcAft>
          <a:spcPts val="0"/>
        </a:spcAft>
        <a:buClrTx/>
        <a:buSzPct val="40000"/>
        <a:buFontTx/>
        <a:buBlip>
          <a:blip r:embed="rId15"/>
        </a:buBlip>
        <a:tabLst/>
        <a:defRPr sz="3600" b="0" i="0" u="none" strike="noStrike" cap="none" spc="0" baseline="0">
          <a:solidFill>
            <a:srgbClr val="625B48"/>
          </a:solidFill>
          <a:uFillTx/>
          <a:latin typeface="Didot"/>
          <a:ea typeface="Didot"/>
          <a:cs typeface="Didot"/>
          <a:sym typeface="Didot"/>
        </a:defRPr>
      </a:lvl4pPr>
      <a:lvl5pPr marL="1905000" marR="0" indent="-381000" algn="l" defTabSz="584200" rtl="0" latinLnBrk="0">
        <a:lnSpc>
          <a:spcPct val="100000"/>
        </a:lnSpc>
        <a:spcBef>
          <a:spcPts val="3200"/>
        </a:spcBef>
        <a:spcAft>
          <a:spcPts val="0"/>
        </a:spcAft>
        <a:buClrTx/>
        <a:buSzPct val="40000"/>
        <a:buFontTx/>
        <a:buBlip>
          <a:blip r:embed="rId15"/>
        </a:buBlip>
        <a:tabLst/>
        <a:defRPr sz="3600" b="0" i="0" u="none" strike="noStrike" cap="none" spc="0" baseline="0">
          <a:solidFill>
            <a:srgbClr val="625B48"/>
          </a:solidFill>
          <a:uFillTx/>
          <a:latin typeface="Didot"/>
          <a:ea typeface="Didot"/>
          <a:cs typeface="Didot"/>
          <a:sym typeface="Didot"/>
        </a:defRPr>
      </a:lvl5pPr>
      <a:lvl6pPr marL="2286000" marR="0" indent="-381000" algn="l" defTabSz="584200" rtl="0" latinLnBrk="0">
        <a:lnSpc>
          <a:spcPct val="100000"/>
        </a:lnSpc>
        <a:spcBef>
          <a:spcPts val="3200"/>
        </a:spcBef>
        <a:spcAft>
          <a:spcPts val="0"/>
        </a:spcAft>
        <a:buClrTx/>
        <a:buSzPct val="40000"/>
        <a:buFontTx/>
        <a:buBlip>
          <a:blip r:embed="rId15"/>
        </a:buBlip>
        <a:tabLst/>
        <a:defRPr sz="3600" b="0" i="0" u="none" strike="noStrike" cap="none" spc="0" baseline="0">
          <a:solidFill>
            <a:srgbClr val="625B48"/>
          </a:solidFill>
          <a:uFillTx/>
          <a:latin typeface="Didot"/>
          <a:ea typeface="Didot"/>
          <a:cs typeface="Didot"/>
          <a:sym typeface="Didot"/>
        </a:defRPr>
      </a:lvl6pPr>
      <a:lvl7pPr marL="2667000" marR="0" indent="-381000" algn="l" defTabSz="584200" rtl="0" latinLnBrk="0">
        <a:lnSpc>
          <a:spcPct val="100000"/>
        </a:lnSpc>
        <a:spcBef>
          <a:spcPts val="3200"/>
        </a:spcBef>
        <a:spcAft>
          <a:spcPts val="0"/>
        </a:spcAft>
        <a:buClrTx/>
        <a:buSzPct val="40000"/>
        <a:buFontTx/>
        <a:buBlip>
          <a:blip r:embed="rId15"/>
        </a:buBlip>
        <a:tabLst/>
        <a:defRPr sz="3600" b="0" i="0" u="none" strike="noStrike" cap="none" spc="0" baseline="0">
          <a:solidFill>
            <a:srgbClr val="625B48"/>
          </a:solidFill>
          <a:uFillTx/>
          <a:latin typeface="Didot"/>
          <a:ea typeface="Didot"/>
          <a:cs typeface="Didot"/>
          <a:sym typeface="Didot"/>
        </a:defRPr>
      </a:lvl7pPr>
      <a:lvl8pPr marL="3048000" marR="0" indent="-381000" algn="l" defTabSz="584200" rtl="0" latinLnBrk="0">
        <a:lnSpc>
          <a:spcPct val="100000"/>
        </a:lnSpc>
        <a:spcBef>
          <a:spcPts val="3200"/>
        </a:spcBef>
        <a:spcAft>
          <a:spcPts val="0"/>
        </a:spcAft>
        <a:buClrTx/>
        <a:buSzPct val="40000"/>
        <a:buFontTx/>
        <a:buBlip>
          <a:blip r:embed="rId15"/>
        </a:buBlip>
        <a:tabLst/>
        <a:defRPr sz="3600" b="0" i="0" u="none" strike="noStrike" cap="none" spc="0" baseline="0">
          <a:solidFill>
            <a:srgbClr val="625B48"/>
          </a:solidFill>
          <a:uFillTx/>
          <a:latin typeface="Didot"/>
          <a:ea typeface="Didot"/>
          <a:cs typeface="Didot"/>
          <a:sym typeface="Didot"/>
        </a:defRPr>
      </a:lvl8pPr>
      <a:lvl9pPr marL="3429000" marR="0" indent="-381000" algn="l" defTabSz="584200" rtl="0" latinLnBrk="0">
        <a:lnSpc>
          <a:spcPct val="100000"/>
        </a:lnSpc>
        <a:spcBef>
          <a:spcPts val="3200"/>
        </a:spcBef>
        <a:spcAft>
          <a:spcPts val="0"/>
        </a:spcAft>
        <a:buClrTx/>
        <a:buSzPct val="40000"/>
        <a:buFontTx/>
        <a:buBlip>
          <a:blip r:embed="rId15"/>
        </a:buBlip>
        <a:tabLst/>
        <a:defRPr sz="3600" b="0" i="0" u="none" strike="noStrike" cap="none" spc="0" baseline="0">
          <a:solidFill>
            <a:srgbClr val="625B48"/>
          </a:solidFill>
          <a:uFillTx/>
          <a:latin typeface="Didot"/>
          <a:ea typeface="Didot"/>
          <a:cs typeface="Didot"/>
          <a:sym typeface="Didot"/>
        </a:defRPr>
      </a:lvl9pPr>
    </p:bodyStyle>
    <p:other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Didot"/>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Didot"/>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Didot"/>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Didot"/>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Didot"/>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Didot"/>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Didot"/>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Didot"/>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Dido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hyperlink" Target="http://www.fetchcourses.ie" TargetMode="External"/><Relationship Id="rId5" Type="http://schemas.openxmlformats.org/officeDocument/2006/relationships/hyperlink" Target="http://www.ThisisFET.ie" TargetMode="External"/><Relationship Id="rId4" Type="http://schemas.openxmlformats.org/officeDocument/2006/relationships/hyperlink" Target="http://apprenticeship.ie"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hyperlink" Target="mailto:anitacleary@stfarnans.i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3.png" descr="image3.png"/>
          <p:cNvPicPr>
            <a:picLocks noGrp="1" noChangeAspect="1"/>
          </p:cNvPicPr>
          <p:nvPr>
            <p:ph type="pic" idx="21"/>
          </p:nvPr>
        </p:nvPicPr>
        <p:blipFill>
          <a:blip r:embed="rId2">
            <a:extLst/>
          </a:blip>
          <a:stretch>
            <a:fillRect/>
          </a:stretch>
        </p:blipFill>
        <p:spPr>
          <a:xfrm>
            <a:off x="2863850" y="483861"/>
            <a:ext cx="7277100" cy="5346704"/>
          </a:xfrm>
          <a:prstGeom prst="rect">
            <a:avLst/>
          </a:prstGeom>
        </p:spPr>
      </p:pic>
      <p:sp>
        <p:nvSpPr>
          <p:cNvPr id="120" name="Shape 120"/>
          <p:cNvSpPr txBox="1">
            <a:spLocks noGrp="1"/>
          </p:cNvSpPr>
          <p:nvPr>
            <p:ph type="title"/>
          </p:nvPr>
        </p:nvSpPr>
        <p:spPr>
          <a:prstGeom prst="rect">
            <a:avLst/>
          </a:prstGeom>
        </p:spPr>
        <p:txBody>
          <a:bodyPr/>
          <a:lstStyle>
            <a:lvl1pPr defTabSz="461518">
              <a:defRPr sz="7200" b="1">
                <a:solidFill>
                  <a:srgbClr val="000000"/>
                </a:solidFill>
              </a:defRPr>
            </a:lvl1pPr>
          </a:lstStyle>
          <a:p>
            <a:r>
              <a:t>St.Farnan's Post Primary</a:t>
            </a:r>
          </a:p>
        </p:txBody>
      </p:sp>
      <p:sp>
        <p:nvSpPr>
          <p:cNvPr id="121" name="Shape 121"/>
          <p:cNvSpPr txBox="1">
            <a:spLocks noGrp="1"/>
          </p:cNvSpPr>
          <p:nvPr>
            <p:ph type="body" sz="quarter" idx="1"/>
          </p:nvPr>
        </p:nvSpPr>
        <p:spPr>
          <a:prstGeom prst="rect">
            <a:avLst/>
          </a:prstGeom>
        </p:spPr>
        <p:txBody>
          <a:bodyPr/>
          <a:lstStyle/>
          <a:p>
            <a:pPr defTabSz="258682">
              <a:defRPr sz="4400" b="1" i="1">
                <a:solidFill>
                  <a:srgbClr val="000000"/>
                </a:solidFill>
                <a:latin typeface="Times New Roman"/>
                <a:ea typeface="Times New Roman"/>
                <a:cs typeface="Times New Roman"/>
                <a:sym typeface="Times New Roman"/>
              </a:defRPr>
            </a:pPr>
            <a:r>
              <a:t> Options after the Leaving Certificate </a:t>
            </a:r>
          </a:p>
          <a:p>
            <a:pPr defTabSz="258682">
              <a:defRPr sz="4400" b="1" i="1">
                <a:solidFill>
                  <a:srgbClr val="000000"/>
                </a:solidFill>
                <a:latin typeface="Times New Roman"/>
                <a:ea typeface="Times New Roman"/>
                <a:cs typeface="Times New Roman"/>
                <a:sym typeface="Times New Roman"/>
              </a:defRPr>
            </a:pPr>
            <a:r>
              <a:t>Class of 2020/2021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78B8E410-61D0-4B75-A39B-B1F5F6319BB7-L0-001.jpeg" descr="78B8E410-61D0-4B75-A39B-B1F5F6319BB7-L0-001.jpeg"/>
          <p:cNvPicPr>
            <a:picLocks noGrp="1" noChangeAspect="1"/>
          </p:cNvPicPr>
          <p:nvPr>
            <p:ph type="pic" idx="21"/>
          </p:nvPr>
        </p:nvPicPr>
        <p:blipFill>
          <a:blip r:embed="rId2">
            <a:extLst/>
          </a:blip>
          <a:stretch>
            <a:fillRect/>
          </a:stretch>
        </p:blipFill>
        <p:spPr>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AECCB6EE-8857-481A-9068-E87097A95BE4-L0-001.gif" descr="AECCB6EE-8857-481A-9068-E87097A95BE4-L0-001.gif"/>
          <p:cNvPicPr>
            <a:picLocks noGrp="1" noChangeAspect="1"/>
          </p:cNvPicPr>
          <p:nvPr>
            <p:ph type="pic" idx="21"/>
          </p:nvPr>
        </p:nvPicPr>
        <p:blipFill>
          <a:blip r:embed="rId2">
            <a:extLst/>
          </a:blip>
          <a:stretch>
            <a:fillRect/>
          </a:stretch>
        </p:blipFill>
        <p:spPr>
          <a:xfrm>
            <a:off x="512500" y="246924"/>
            <a:ext cx="11979799" cy="9259749"/>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txBox="1">
            <a:spLocks noGrp="1"/>
          </p:cNvSpPr>
          <p:nvPr>
            <p:ph type="title"/>
          </p:nvPr>
        </p:nvSpPr>
        <p:spPr>
          <a:prstGeom prst="rect">
            <a:avLst/>
          </a:prstGeom>
        </p:spPr>
        <p:txBody>
          <a:bodyPr/>
          <a:lstStyle>
            <a:lvl1pPr defTabSz="537462">
              <a:defRPr sz="6900">
                <a:solidFill>
                  <a:srgbClr val="000000"/>
                </a:solidFill>
              </a:defRPr>
            </a:lvl1pPr>
          </a:lstStyle>
          <a:p>
            <a:r>
              <a:t>Central Applications Office (CAO)</a:t>
            </a:r>
          </a:p>
        </p:txBody>
      </p:sp>
      <p:sp>
        <p:nvSpPr>
          <p:cNvPr id="149" name="Shape 149"/>
          <p:cNvSpPr txBox="1">
            <a:spLocks noGrp="1"/>
          </p:cNvSpPr>
          <p:nvPr>
            <p:ph type="body" idx="1"/>
          </p:nvPr>
        </p:nvSpPr>
        <p:spPr>
          <a:prstGeom prst="rect">
            <a:avLst/>
          </a:prstGeom>
        </p:spPr>
        <p:txBody>
          <a:bodyPr/>
          <a:lstStyle>
            <a:lvl1pPr marL="626532" indent="-626532" defTabSz="467359">
              <a:spcBef>
                <a:spcPts val="2500"/>
              </a:spcBef>
              <a:buBlip>
                <a:blip r:embed="rId2"/>
              </a:buBlip>
              <a:defRPr sz="5900" b="1">
                <a:solidFill>
                  <a:srgbClr val="000000"/>
                </a:solidFill>
              </a:defRPr>
            </a:lvl1pPr>
          </a:lstStyle>
          <a:p>
            <a:r>
              <a:t>The CAO is the organisation that deals with applications from students who want to study in an Institute of Technology or University</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B6FCD853-4F3C-4002-BD6B-60AF21F20DF1-L0-001.jpeg" descr="B6FCD853-4F3C-4002-BD6B-60AF21F20DF1-L0-001.jpeg"/>
          <p:cNvPicPr>
            <a:picLocks noGrp="1" noChangeAspect="1"/>
          </p:cNvPicPr>
          <p:nvPr>
            <p:ph type="pic" idx="21"/>
          </p:nvPr>
        </p:nvPicPr>
        <p:blipFill>
          <a:blip r:embed="rId2">
            <a:extLst/>
          </a:blip>
          <a:stretch>
            <a:fillRect/>
          </a:stretch>
        </p:blipFill>
        <p:spPr>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6C14D412-F053-4FFF-B62E-B15A69819975-L0-001.jpeg" descr="6C14D412-F053-4FFF-B62E-B15A69819975-L0-001.jpeg"/>
          <p:cNvPicPr>
            <a:picLocks noGrp="1" noChangeAspect="1"/>
          </p:cNvPicPr>
          <p:nvPr>
            <p:ph type="pic" idx="21"/>
          </p:nvPr>
        </p:nvPicPr>
        <p:blipFill>
          <a:blip r:embed="rId2">
            <a:extLst/>
          </a:blip>
          <a:srcRect t="52" b="52"/>
          <a:stretch>
            <a:fillRect/>
          </a:stretch>
        </p:blipFill>
        <p:spPr>
          <a:xfrm>
            <a:off x="0" y="-2"/>
            <a:ext cx="13004800" cy="9753602"/>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image4.png" descr="image4.png"/>
          <p:cNvPicPr>
            <a:picLocks noGrp="1" noChangeAspect="1"/>
          </p:cNvPicPr>
          <p:nvPr>
            <p:ph type="pic" idx="21"/>
          </p:nvPr>
        </p:nvPicPr>
        <p:blipFill>
          <a:blip r:embed="rId2">
            <a:extLst/>
          </a:blip>
          <a:stretch>
            <a:fillRect/>
          </a:stretch>
        </p:blipFill>
        <p:spPr>
          <a:xfrm>
            <a:off x="7594600" y="3048000"/>
            <a:ext cx="4292600" cy="5664200"/>
          </a:xfrm>
          <a:prstGeom prst="rect">
            <a:avLst/>
          </a:prstGeom>
        </p:spPr>
      </p:pic>
      <p:sp>
        <p:nvSpPr>
          <p:cNvPr id="156" name="Shape 156"/>
          <p:cNvSpPr txBox="1">
            <a:spLocks noGrp="1"/>
          </p:cNvSpPr>
          <p:nvPr>
            <p:ph type="title"/>
          </p:nvPr>
        </p:nvSpPr>
        <p:spPr>
          <a:prstGeom prst="rect">
            <a:avLst/>
          </a:prstGeom>
        </p:spPr>
        <p:txBody>
          <a:bodyPr/>
          <a:lstStyle>
            <a:lvl1pPr>
              <a:defRPr sz="5000" b="1">
                <a:solidFill>
                  <a:srgbClr val="000000"/>
                </a:solidFill>
              </a:defRPr>
            </a:lvl1pPr>
          </a:lstStyle>
          <a:p>
            <a:r>
              <a:t>Matriculation(Minimum) Entry Requirements</a:t>
            </a:r>
          </a:p>
        </p:txBody>
      </p:sp>
      <p:sp>
        <p:nvSpPr>
          <p:cNvPr id="157" name="Shape 157"/>
          <p:cNvSpPr txBox="1">
            <a:spLocks noGrp="1"/>
          </p:cNvSpPr>
          <p:nvPr>
            <p:ph type="body" sz="half" idx="1"/>
          </p:nvPr>
        </p:nvSpPr>
        <p:spPr>
          <a:xfrm>
            <a:off x="1111250" y="3022600"/>
            <a:ext cx="5397500" cy="5715000"/>
          </a:xfrm>
          <a:prstGeom prst="rect">
            <a:avLst/>
          </a:prstGeom>
        </p:spPr>
        <p:txBody>
          <a:bodyPr/>
          <a:lstStyle>
            <a:lvl1pPr marL="539750" indent="-539750">
              <a:buBlip>
                <a:blip r:embed="rId3"/>
              </a:buBlip>
              <a:defRPr sz="5100" b="1">
                <a:solidFill>
                  <a:srgbClr val="000000"/>
                </a:solidFill>
                <a:latin typeface="Times New Roman"/>
                <a:ea typeface="Times New Roman"/>
                <a:cs typeface="Times New Roman"/>
                <a:sym typeface="Times New Roman"/>
              </a:defRPr>
            </a:lvl1pPr>
          </a:lstStyle>
          <a:p>
            <a:r>
              <a:t>To be allowed into a college for any course, you must meet the college 'matriculation requirements'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txBox="1">
            <a:spLocks noGrp="1"/>
          </p:cNvSpPr>
          <p:nvPr>
            <p:ph type="title"/>
          </p:nvPr>
        </p:nvSpPr>
        <p:spPr>
          <a:prstGeom prst="rect">
            <a:avLst/>
          </a:prstGeom>
        </p:spPr>
        <p:txBody>
          <a:bodyPr/>
          <a:lstStyle/>
          <a:p>
            <a:pPr defTabSz="350520">
              <a:defRPr sz="4500" b="1">
                <a:solidFill>
                  <a:srgbClr val="000000"/>
                </a:solidFill>
              </a:defRPr>
            </a:pPr>
            <a:r>
              <a:t>The National University of Ireland</a:t>
            </a:r>
          </a:p>
          <a:p>
            <a:pPr defTabSz="350520">
              <a:defRPr sz="4500" b="1">
                <a:solidFill>
                  <a:srgbClr val="000000"/>
                </a:solidFill>
              </a:defRPr>
            </a:pPr>
            <a:r>
              <a:t>(Maynooth, UCC, UCD and NUI Galway)</a:t>
            </a:r>
          </a:p>
        </p:txBody>
      </p:sp>
      <p:sp>
        <p:nvSpPr>
          <p:cNvPr id="160" name="Shape 160"/>
          <p:cNvSpPr txBox="1">
            <a:spLocks noGrp="1"/>
          </p:cNvSpPr>
          <p:nvPr>
            <p:ph type="body" idx="1"/>
          </p:nvPr>
        </p:nvSpPr>
        <p:spPr>
          <a:xfrm>
            <a:off x="951594" y="3022600"/>
            <a:ext cx="10795001" cy="5715000"/>
          </a:xfrm>
          <a:prstGeom prst="rect">
            <a:avLst/>
          </a:prstGeom>
        </p:spPr>
        <p:txBody>
          <a:bodyPr/>
          <a:lstStyle/>
          <a:p>
            <a:pPr marL="463550" indent="-463550" defTabSz="426466">
              <a:spcBef>
                <a:spcPts val="2300"/>
              </a:spcBef>
              <a:buBlip>
                <a:blip r:embed="rId2"/>
              </a:buBlip>
              <a:defRPr sz="4300" b="1">
                <a:solidFill>
                  <a:srgbClr val="000000"/>
                </a:solidFill>
              </a:defRPr>
            </a:pPr>
            <a:r>
              <a:t>Requires six subjects: English, Irish and four others from the Leaving Cert.</a:t>
            </a:r>
          </a:p>
          <a:p>
            <a:pPr marL="463550" indent="-463550" defTabSz="426466">
              <a:spcBef>
                <a:spcPts val="2300"/>
              </a:spcBef>
              <a:buBlip>
                <a:blip r:embed="rId2"/>
              </a:buBlip>
              <a:defRPr sz="4300" b="1">
                <a:solidFill>
                  <a:srgbClr val="000000"/>
                </a:solidFill>
              </a:defRPr>
            </a:pPr>
            <a:r>
              <a:t>Two of these subjects must be at least Grade H5 at Higher Level and at least Grade H7 or O6 in four other subjects.</a:t>
            </a:r>
          </a:p>
          <a:p>
            <a:pPr marL="463550" indent="-463550" defTabSz="426466">
              <a:spcBef>
                <a:spcPts val="2300"/>
              </a:spcBef>
              <a:buBlip>
                <a:blip r:embed="rId2"/>
              </a:buBlip>
              <a:defRPr sz="4300" b="1">
                <a:solidFill>
                  <a:srgbClr val="000000"/>
                </a:solidFill>
              </a:defRPr>
            </a:pPr>
            <a:r>
              <a:t>A third language is required also for a lot of the courses in NUI colleges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txBox="1">
            <a:spLocks noGrp="1"/>
          </p:cNvSpPr>
          <p:nvPr>
            <p:ph type="title"/>
          </p:nvPr>
        </p:nvSpPr>
        <p:spPr>
          <a:prstGeom prst="rect">
            <a:avLst/>
          </a:prstGeom>
        </p:spPr>
        <p:txBody>
          <a:bodyPr/>
          <a:lstStyle>
            <a:lvl1pPr>
              <a:defRPr b="1">
                <a:solidFill>
                  <a:srgbClr val="000000"/>
                </a:solidFill>
              </a:defRPr>
            </a:lvl1pPr>
          </a:lstStyle>
          <a:p>
            <a:r>
              <a:t>Trinity, UL and DCU</a:t>
            </a:r>
          </a:p>
        </p:txBody>
      </p:sp>
      <p:sp>
        <p:nvSpPr>
          <p:cNvPr id="163" name="Shape 163"/>
          <p:cNvSpPr txBox="1">
            <a:spLocks noGrp="1"/>
          </p:cNvSpPr>
          <p:nvPr>
            <p:ph type="body" idx="1"/>
          </p:nvPr>
        </p:nvSpPr>
        <p:spPr>
          <a:prstGeom prst="rect">
            <a:avLst/>
          </a:prstGeom>
        </p:spPr>
        <p:txBody>
          <a:bodyPr/>
          <a:lstStyle/>
          <a:p>
            <a:pPr marL="502707" indent="-502707" defTabSz="554990">
              <a:spcBef>
                <a:spcPts val="3000"/>
              </a:spcBef>
              <a:buBlip>
                <a:blip r:embed="rId2"/>
              </a:buBlip>
              <a:defRPr sz="4700" b="1">
                <a:solidFill>
                  <a:srgbClr val="000000"/>
                </a:solidFill>
                <a:latin typeface="Times New Roman"/>
                <a:ea typeface="Times New Roman"/>
                <a:cs typeface="Times New Roman"/>
                <a:sym typeface="Times New Roman"/>
              </a:defRPr>
            </a:pPr>
            <a:r>
              <a:t>Requires six subjects, two(three for TCD and DCU's BEd) of which must be at least Grade H5 at Higher Level</a:t>
            </a:r>
          </a:p>
          <a:p>
            <a:pPr marL="502707" indent="-502707" defTabSz="554990">
              <a:spcBef>
                <a:spcPts val="3000"/>
              </a:spcBef>
              <a:buBlip>
                <a:blip r:embed="rId2"/>
              </a:buBlip>
              <a:defRPr sz="4700" b="1">
                <a:solidFill>
                  <a:srgbClr val="000000"/>
                </a:solidFill>
                <a:latin typeface="Times New Roman"/>
                <a:ea typeface="Times New Roman"/>
                <a:cs typeface="Times New Roman"/>
                <a:sym typeface="Times New Roman"/>
              </a:defRPr>
            </a:pPr>
            <a:r>
              <a:t>Subjects must include a 06/H7 in English, Maths( foundation level maths acceptable for some courses) and a language other than English(e.g. Irish).</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txBox="1">
            <a:spLocks noGrp="1"/>
          </p:cNvSpPr>
          <p:nvPr>
            <p:ph type="title"/>
          </p:nvPr>
        </p:nvSpPr>
        <p:spPr>
          <a:prstGeom prst="rect">
            <a:avLst/>
          </a:prstGeom>
        </p:spPr>
        <p:txBody>
          <a:bodyPr/>
          <a:lstStyle>
            <a:lvl1pPr defTabSz="490727">
              <a:defRPr sz="6300" b="1">
                <a:solidFill>
                  <a:srgbClr val="000000"/>
                </a:solidFill>
              </a:defRPr>
            </a:lvl1pPr>
          </a:lstStyle>
          <a:p>
            <a:r>
              <a:t>Institutes of Technology and Technological Universities</a:t>
            </a:r>
          </a:p>
        </p:txBody>
      </p:sp>
      <p:sp>
        <p:nvSpPr>
          <p:cNvPr id="166" name="Shape 166"/>
          <p:cNvSpPr txBox="1">
            <a:spLocks noGrp="1"/>
          </p:cNvSpPr>
          <p:nvPr>
            <p:ph type="body" idx="1"/>
          </p:nvPr>
        </p:nvSpPr>
        <p:spPr>
          <a:prstGeom prst="rect">
            <a:avLst/>
          </a:prstGeom>
        </p:spPr>
        <p:txBody>
          <a:bodyPr/>
          <a:lstStyle>
            <a:lvl1pPr marL="539750" indent="-539750">
              <a:buBlip>
                <a:blip r:embed="rId2"/>
              </a:buBlip>
              <a:defRPr sz="5100" b="1">
                <a:solidFill>
                  <a:srgbClr val="000000"/>
                </a:solidFill>
              </a:defRPr>
            </a:lvl1pPr>
          </a:lstStyle>
          <a:p>
            <a:r>
              <a:t>For Level 8 Honours degrees, 6 Leaving Certificate subjects, with at least Grade H5 in 2 subjects at Higher Level and Grade 06/H7 in 4 other subjects, including Maths and either Irish or English</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txBox="1">
            <a:spLocks noGrp="1"/>
          </p:cNvSpPr>
          <p:nvPr>
            <p:ph type="title"/>
          </p:nvPr>
        </p:nvSpPr>
        <p:spPr>
          <a:prstGeom prst="rect">
            <a:avLst/>
          </a:prstGeom>
        </p:spPr>
        <p:txBody>
          <a:bodyPr/>
          <a:lstStyle>
            <a:lvl1pPr defTabSz="490727">
              <a:defRPr sz="6300" b="1">
                <a:solidFill>
                  <a:srgbClr val="000000"/>
                </a:solidFill>
              </a:defRPr>
            </a:lvl1pPr>
          </a:lstStyle>
          <a:p>
            <a:r>
              <a:t>Institutes of Technology and Technological Universities</a:t>
            </a:r>
          </a:p>
        </p:txBody>
      </p:sp>
      <p:sp>
        <p:nvSpPr>
          <p:cNvPr id="169" name="Shape 169"/>
          <p:cNvSpPr txBox="1">
            <a:spLocks noGrp="1"/>
          </p:cNvSpPr>
          <p:nvPr>
            <p:ph type="body" idx="1"/>
          </p:nvPr>
        </p:nvSpPr>
        <p:spPr>
          <a:prstGeom prst="rect">
            <a:avLst/>
          </a:prstGeom>
        </p:spPr>
        <p:txBody>
          <a:bodyPr/>
          <a:lstStyle>
            <a:lvl1pPr marL="539750" indent="-539750">
              <a:buBlip>
                <a:blip r:embed="rId2"/>
              </a:buBlip>
              <a:defRPr sz="5100" b="1">
                <a:solidFill>
                  <a:srgbClr val="000000"/>
                </a:solidFill>
              </a:defRPr>
            </a:lvl1pPr>
          </a:lstStyle>
          <a:p>
            <a:r>
              <a:t>For Levels 6 and 7(Higher Certificate and Ordinary Degree): 5 Leaving Cert subjects at Grade O6/H7, including Maths and either Irish or English</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txBox="1">
            <a:spLocks noGrp="1"/>
          </p:cNvSpPr>
          <p:nvPr>
            <p:ph type="title"/>
          </p:nvPr>
        </p:nvSpPr>
        <p:spPr>
          <a:prstGeom prst="rect">
            <a:avLst/>
          </a:prstGeom>
        </p:spPr>
        <p:txBody>
          <a:bodyPr/>
          <a:lstStyle>
            <a:lvl1pPr>
              <a:defRPr sz="5400" b="1">
                <a:solidFill>
                  <a:srgbClr val="000000"/>
                </a:solidFill>
              </a:defRPr>
            </a:lvl1pPr>
          </a:lstStyle>
          <a:p>
            <a:r>
              <a:t>Choosing The Right Course</a:t>
            </a:r>
          </a:p>
        </p:txBody>
      </p:sp>
      <p:sp>
        <p:nvSpPr>
          <p:cNvPr id="124" name="Shape 124"/>
          <p:cNvSpPr txBox="1">
            <a:spLocks noGrp="1"/>
          </p:cNvSpPr>
          <p:nvPr>
            <p:ph type="body" idx="1"/>
          </p:nvPr>
        </p:nvSpPr>
        <p:spPr>
          <a:prstGeom prst="rect">
            <a:avLst/>
          </a:prstGeom>
        </p:spPr>
        <p:txBody>
          <a:bodyPr/>
          <a:lstStyle>
            <a:lvl1pPr marL="1015999" indent="-1015999" defTabSz="560830">
              <a:spcBef>
                <a:spcPts val="3000"/>
              </a:spcBef>
              <a:buBlip>
                <a:blip r:embed="rId2"/>
              </a:buBlip>
              <a:defRPr sz="9600">
                <a:solidFill>
                  <a:srgbClr val="000000"/>
                </a:solidFill>
                <a:latin typeface="Times New Roman"/>
                <a:ea typeface="Times New Roman"/>
                <a:cs typeface="Times New Roman"/>
                <a:sym typeface="Times New Roman"/>
              </a:defRPr>
            </a:lvl1pPr>
          </a:lstStyle>
          <a:p>
            <a:r>
              <a:t>Step 1: Consider your INTERESTS, SKILLS, VALUES, PERSONALITY</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txBox="1">
            <a:spLocks noGrp="1"/>
          </p:cNvSpPr>
          <p:nvPr>
            <p:ph type="title"/>
          </p:nvPr>
        </p:nvSpPr>
        <p:spPr>
          <a:prstGeom prst="rect">
            <a:avLst/>
          </a:prstGeom>
        </p:spPr>
        <p:txBody>
          <a:bodyPr/>
          <a:lstStyle>
            <a:lvl1pPr defTabSz="531622">
              <a:defRPr sz="6900" b="1">
                <a:solidFill>
                  <a:srgbClr val="000000"/>
                </a:solidFill>
              </a:defRPr>
            </a:lvl1pPr>
          </a:lstStyle>
          <a:p>
            <a:r>
              <a:t>Specific grades in subjects</a:t>
            </a:r>
          </a:p>
        </p:txBody>
      </p:sp>
      <p:sp>
        <p:nvSpPr>
          <p:cNvPr id="172" name="Shape 172"/>
          <p:cNvSpPr txBox="1">
            <a:spLocks noGrp="1"/>
          </p:cNvSpPr>
          <p:nvPr>
            <p:ph type="body" idx="1"/>
          </p:nvPr>
        </p:nvSpPr>
        <p:spPr>
          <a:prstGeom prst="rect">
            <a:avLst/>
          </a:prstGeom>
        </p:spPr>
        <p:txBody>
          <a:bodyPr/>
          <a:lstStyle>
            <a:lvl1pPr marL="447991" indent="-447991" defTabSz="484886">
              <a:spcBef>
                <a:spcPts val="2600"/>
              </a:spcBef>
              <a:buBlip>
                <a:blip r:embed="rId2"/>
              </a:buBlip>
              <a:defRPr sz="4200" b="1">
                <a:solidFill>
                  <a:srgbClr val="000000"/>
                </a:solidFill>
              </a:defRPr>
            </a:lvl1pPr>
          </a:lstStyle>
          <a:p>
            <a:r>
              <a:t>Some courses require that you have a certain grade in a subject to gain entry into the course e.g. To study primary teaching in Maynooth University you need to obtain a H4 in Irish as part of the requirements to get onto the course along with meeting the minimum entry requirements as well as points.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txBox="1">
            <a:spLocks noGrp="1"/>
          </p:cNvSpPr>
          <p:nvPr>
            <p:ph type="title"/>
          </p:nvPr>
        </p:nvSpPr>
        <p:spPr>
          <a:prstGeom prst="rect">
            <a:avLst/>
          </a:prstGeom>
        </p:spPr>
        <p:txBody>
          <a:bodyPr/>
          <a:lstStyle>
            <a:lvl1pPr>
              <a:defRPr sz="7700" b="1">
                <a:solidFill>
                  <a:srgbClr val="000000"/>
                </a:solidFill>
              </a:defRPr>
            </a:lvl1pPr>
          </a:lstStyle>
          <a:p>
            <a:r>
              <a:t>Exemptions</a:t>
            </a:r>
          </a:p>
        </p:txBody>
      </p:sp>
      <p:sp>
        <p:nvSpPr>
          <p:cNvPr id="175" name="Shape 175"/>
          <p:cNvSpPr txBox="1">
            <a:spLocks noGrp="1"/>
          </p:cNvSpPr>
          <p:nvPr>
            <p:ph type="body" idx="1"/>
          </p:nvPr>
        </p:nvSpPr>
        <p:spPr>
          <a:prstGeom prst="rect">
            <a:avLst/>
          </a:prstGeom>
        </p:spPr>
        <p:txBody>
          <a:bodyPr/>
          <a:lstStyle/>
          <a:p>
            <a:pPr marL="278129" indent="-278129" defTabSz="426466">
              <a:spcBef>
                <a:spcPts val="2300"/>
              </a:spcBef>
              <a:buBlip>
                <a:blip r:embed="rId2"/>
              </a:buBlip>
              <a:defRPr sz="2600" b="1">
                <a:solidFill>
                  <a:srgbClr val="000000"/>
                </a:solidFill>
              </a:defRPr>
            </a:pPr>
            <a:r>
              <a:t>If your son or daughter has an exemption they are obliged to contact the colleges that require Irish or a third language for entry.</a:t>
            </a:r>
          </a:p>
          <a:p>
            <a:pPr marL="278129" indent="-278129" defTabSz="426466">
              <a:spcBef>
                <a:spcPts val="2300"/>
              </a:spcBef>
              <a:buBlip>
                <a:blip r:embed="rId2"/>
              </a:buBlip>
              <a:defRPr sz="2600" b="1">
                <a:solidFill>
                  <a:srgbClr val="000000"/>
                </a:solidFill>
              </a:defRPr>
            </a:pPr>
            <a:r>
              <a:t>The 4 NUI colleges ( UCC, UCD, NUI Galway and Maynooth University)  form is available on the NUI website.</a:t>
            </a:r>
          </a:p>
          <a:p>
            <a:pPr marL="278129" indent="-278129" defTabSz="426466">
              <a:spcBef>
                <a:spcPts val="2300"/>
              </a:spcBef>
              <a:buBlip>
                <a:blip r:embed="rId2"/>
              </a:buBlip>
              <a:defRPr sz="2600" b="1">
                <a:solidFill>
                  <a:srgbClr val="000000"/>
                </a:solidFill>
              </a:defRPr>
            </a:pPr>
            <a:r>
              <a:t>If a student does not inform the college of their exemption, they will not receive an offer from CAO should Irish/ Third Language be a requirement.</a:t>
            </a:r>
          </a:p>
          <a:p>
            <a:pPr marL="278129" indent="-278129" defTabSz="426466">
              <a:spcBef>
                <a:spcPts val="2300"/>
              </a:spcBef>
              <a:buBlip>
                <a:blip r:embed="rId2"/>
              </a:buBlip>
              <a:defRPr sz="2600" b="1">
                <a:solidFill>
                  <a:srgbClr val="000000"/>
                </a:solidFill>
              </a:defRPr>
            </a:pPr>
            <a:r>
              <a:t>Students wishing to study in Trinity need to fill out a form which is available on their website if a student is exempt from Irish and a  Third Language.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ABB08A2B-12B5-4C63-BE9E-BF9A56267C4E-L0-001.jpeg" descr="ABB08A2B-12B5-4C63-BE9E-BF9A56267C4E-L0-001.jpeg"/>
          <p:cNvPicPr>
            <a:picLocks noGrp="1" noChangeAspect="1"/>
          </p:cNvPicPr>
          <p:nvPr>
            <p:ph type="pic" idx="21"/>
          </p:nvPr>
        </p:nvPicPr>
        <p:blipFill>
          <a:blip r:embed="rId2">
            <a:extLst/>
          </a:blip>
          <a:srcRect t="8791" b="8791"/>
          <a:stretch>
            <a:fillRect/>
          </a:stretch>
        </p:blipFill>
        <p:spPr>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0BCC8E4D-DC80-4563-B6AC-84CDF5CCD3B8-L0-001.jpeg" descr="0BCC8E4D-DC80-4563-B6AC-84CDF5CCD3B8-L0-001.jpeg"/>
          <p:cNvPicPr>
            <a:picLocks noGrp="1" noChangeAspect="1"/>
          </p:cNvPicPr>
          <p:nvPr>
            <p:ph type="pic" idx="21"/>
          </p:nvPr>
        </p:nvPicPr>
        <p:blipFill>
          <a:blip r:embed="rId2">
            <a:extLst/>
          </a:blip>
          <a:stretch>
            <a:fillRect/>
          </a:stretch>
        </p:blipFill>
        <p:spPr>
          <a:xfrm>
            <a:off x="-2" y="-2"/>
            <a:ext cx="13004803" cy="9753602"/>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Don’t be the one in Six!…"/>
          <p:cNvSpPr txBox="1">
            <a:spLocks noGrp="1"/>
          </p:cNvSpPr>
          <p:nvPr>
            <p:ph type="title"/>
          </p:nvPr>
        </p:nvSpPr>
        <p:spPr>
          <a:prstGeom prst="rect">
            <a:avLst/>
          </a:prstGeom>
        </p:spPr>
        <p:txBody>
          <a:bodyPr/>
          <a:lstStyle/>
          <a:p>
            <a:pPr defTabSz="350520">
              <a:defRPr sz="4500" b="1">
                <a:solidFill>
                  <a:srgbClr val="000000"/>
                </a:solidFill>
              </a:defRPr>
            </a:pPr>
            <a:r>
              <a:t>Don’t be the one in Six!</a:t>
            </a:r>
          </a:p>
          <a:p>
            <a:pPr defTabSz="350520">
              <a:defRPr sz="4500" b="1">
                <a:solidFill>
                  <a:srgbClr val="000000"/>
                </a:solidFill>
              </a:defRPr>
            </a:pPr>
            <a:r>
              <a:t>What is the number 1 cause of drop outs in Third Level courses?</a:t>
            </a:r>
          </a:p>
        </p:txBody>
      </p:sp>
      <p:sp>
        <p:nvSpPr>
          <p:cNvPr id="182" name="“The most popular reason for students to drop out, based on the Why Students Leave report published by the National Forum for Enhancement of Teaching and Learning in 2015, is that the student chose a course that did not suit themselves”.…"/>
          <p:cNvSpPr txBox="1">
            <a:spLocks noGrp="1"/>
          </p:cNvSpPr>
          <p:nvPr>
            <p:ph type="body" idx="1"/>
          </p:nvPr>
        </p:nvSpPr>
        <p:spPr>
          <a:prstGeom prst="rect">
            <a:avLst/>
          </a:prstGeom>
        </p:spPr>
        <p:txBody>
          <a:bodyPr/>
          <a:lstStyle/>
          <a:p>
            <a:pPr marL="312420" indent="-312420" defTabSz="479044">
              <a:spcBef>
                <a:spcPts val="2600"/>
              </a:spcBef>
              <a:buBlip>
                <a:blip r:embed="rId2"/>
              </a:buBlip>
              <a:defRPr sz="2900" b="1">
                <a:solidFill>
                  <a:srgbClr val="000000"/>
                </a:solidFill>
              </a:defRPr>
            </a:pPr>
            <a:r>
              <a:t>“The most popular reason for students to drop out, based on the Why Students Leave report published by the National Forum for Enhancement of Teaching and Learning in 2015, is that the student chose a course that did not suit themselves”.</a:t>
            </a:r>
          </a:p>
          <a:p>
            <a:pPr marL="312420" indent="-312420" defTabSz="479044">
              <a:spcBef>
                <a:spcPts val="2600"/>
              </a:spcBef>
              <a:buBlip>
                <a:blip r:embed="rId2"/>
              </a:buBlip>
              <a:defRPr sz="2900" b="1">
                <a:solidFill>
                  <a:srgbClr val="000000"/>
                </a:solidFill>
              </a:defRPr>
            </a:pPr>
            <a:r>
              <a:t>“Students also have a role to play by researching their course of study thoroughly before applying to ensure that it is really what they want to do and that they feel they will be able to get through the difficult parts of the course”</a:t>
            </a:r>
          </a:p>
          <a:p>
            <a:pPr marL="312420" indent="-312420" defTabSz="479044">
              <a:spcBef>
                <a:spcPts val="2600"/>
              </a:spcBef>
              <a:buBlip>
                <a:blip r:embed="rId2"/>
              </a:buBlip>
              <a:defRPr sz="2900" b="1">
                <a:solidFill>
                  <a:srgbClr val="000000"/>
                </a:solidFill>
              </a:defRPr>
            </a:pPr>
            <a:r>
              <a:t>                          Peter O’ Donovan - Trinity News, Jan 2017</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Important things to remember"/>
          <p:cNvSpPr txBox="1">
            <a:spLocks noGrp="1"/>
          </p:cNvSpPr>
          <p:nvPr>
            <p:ph type="title"/>
          </p:nvPr>
        </p:nvSpPr>
        <p:spPr>
          <a:prstGeom prst="rect">
            <a:avLst/>
          </a:prstGeom>
        </p:spPr>
        <p:txBody>
          <a:bodyPr/>
          <a:lstStyle>
            <a:lvl1pPr defTabSz="531622">
              <a:defRPr sz="6900" b="1">
                <a:solidFill>
                  <a:srgbClr val="000000"/>
                </a:solidFill>
              </a:defRPr>
            </a:lvl1pPr>
          </a:lstStyle>
          <a:p>
            <a:r>
              <a:t>Important things to remember</a:t>
            </a:r>
          </a:p>
        </p:txBody>
      </p:sp>
      <p:sp>
        <p:nvSpPr>
          <p:cNvPr id="185" name="Know what the course involves before applying. If you are not interested in the modules that are covered in the course, then the course might not be for you.…"/>
          <p:cNvSpPr txBox="1">
            <a:spLocks noGrp="1"/>
          </p:cNvSpPr>
          <p:nvPr>
            <p:ph type="body" idx="1"/>
          </p:nvPr>
        </p:nvSpPr>
        <p:spPr>
          <a:prstGeom prst="rect">
            <a:avLst/>
          </a:prstGeom>
        </p:spPr>
        <p:txBody>
          <a:bodyPr/>
          <a:lstStyle/>
          <a:p>
            <a:pPr marL="342793" indent="-342793" defTabSz="461518">
              <a:spcBef>
                <a:spcPts val="2500"/>
              </a:spcBef>
              <a:buBlip>
                <a:blip r:embed="rId2"/>
              </a:buBlip>
              <a:defRPr sz="3200" b="1">
                <a:solidFill>
                  <a:srgbClr val="000000"/>
                </a:solidFill>
              </a:defRPr>
            </a:pPr>
            <a:r>
              <a:t>Know what the course involves before applying. If you are not interested in the modules that are covered in the course, then the course might not be for you.</a:t>
            </a:r>
          </a:p>
          <a:p>
            <a:pPr marL="342793" indent="-342793" defTabSz="461518">
              <a:spcBef>
                <a:spcPts val="2500"/>
              </a:spcBef>
              <a:buBlip>
                <a:blip r:embed="rId2"/>
              </a:buBlip>
              <a:defRPr sz="3200" b="1">
                <a:solidFill>
                  <a:srgbClr val="000000"/>
                </a:solidFill>
              </a:defRPr>
            </a:pPr>
            <a:r>
              <a:t>Courses should be placed in genuine order of preference on the form.</a:t>
            </a:r>
          </a:p>
          <a:p>
            <a:pPr marL="342793" indent="-342793" defTabSz="461518">
              <a:spcBef>
                <a:spcPts val="2500"/>
              </a:spcBef>
              <a:buBlip>
                <a:blip r:embed="rId2"/>
              </a:buBlip>
              <a:defRPr sz="3200" b="1">
                <a:solidFill>
                  <a:srgbClr val="000000"/>
                </a:solidFill>
              </a:defRPr>
            </a:pPr>
            <a:r>
              <a:t>Only apply for courses you genuinely want to study.</a:t>
            </a:r>
          </a:p>
          <a:p>
            <a:pPr marL="342793" indent="-342793" defTabSz="461518">
              <a:spcBef>
                <a:spcPts val="2500"/>
              </a:spcBef>
              <a:buBlip>
                <a:blip r:embed="rId2"/>
              </a:buBlip>
              <a:defRPr sz="3200" b="1">
                <a:solidFill>
                  <a:srgbClr val="000000"/>
                </a:solidFill>
              </a:defRPr>
            </a:pPr>
            <a:r>
              <a:t>Course titles don’t always reveal the true focus of the course.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3"/>
          <p:cNvSpPr txBox="1">
            <a:spLocks noGrp="1"/>
          </p:cNvSpPr>
          <p:nvPr>
            <p:ph type="title"/>
          </p:nvPr>
        </p:nvSpPr>
        <p:spPr>
          <a:prstGeom prst="rect">
            <a:avLst/>
          </a:prstGeom>
          <a:solidFill>
            <a:srgbClr val="D71A16"/>
          </a:solidFill>
        </p:spPr>
        <p:txBody>
          <a:bodyPr/>
          <a:lstStyle>
            <a:lvl1pPr defTabSz="531622">
              <a:defRPr sz="6900" b="1">
                <a:solidFill>
                  <a:srgbClr val="000000"/>
                </a:solidFill>
              </a:defRPr>
            </a:lvl1pPr>
          </a:lstStyle>
          <a:p>
            <a:r>
              <a:t>Order of events within the CAO system</a:t>
            </a:r>
          </a:p>
        </p:txBody>
      </p:sp>
      <p:sp>
        <p:nvSpPr>
          <p:cNvPr id="188" name="Shape 184"/>
          <p:cNvSpPr txBox="1">
            <a:spLocks noGrp="1"/>
          </p:cNvSpPr>
          <p:nvPr>
            <p:ph type="body" idx="1"/>
          </p:nvPr>
        </p:nvSpPr>
        <p:spPr>
          <a:prstGeom prst="rect">
            <a:avLst/>
          </a:prstGeom>
        </p:spPr>
        <p:txBody>
          <a:bodyPr/>
          <a:lstStyle>
            <a:lvl1pPr marL="550332" indent="-550332">
              <a:buBlip>
                <a:blip r:embed="rId2"/>
              </a:buBlip>
              <a:defRPr sz="5200" b="1">
                <a:solidFill>
                  <a:srgbClr val="000000"/>
                </a:solidFill>
                <a:latin typeface="Times New Roman"/>
                <a:ea typeface="Times New Roman"/>
                <a:cs typeface="Times New Roman"/>
                <a:sym typeface="Times New Roman"/>
              </a:defRPr>
            </a:lvl1pPr>
          </a:lstStyle>
          <a:p>
            <a:r>
              <a:t>Apply to the CAO on the CAO website by the 1st February 2021. Cost is 45 Euros. Online application prior to January 20th is 30 Euros.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86"/>
          <p:cNvSpPr txBox="1">
            <a:spLocks noGrp="1"/>
          </p:cNvSpPr>
          <p:nvPr>
            <p:ph type="title"/>
          </p:nvPr>
        </p:nvSpPr>
        <p:spPr>
          <a:prstGeom prst="rect">
            <a:avLst/>
          </a:prstGeom>
          <a:solidFill>
            <a:srgbClr val="D71A16"/>
          </a:solidFill>
        </p:spPr>
        <p:txBody>
          <a:bodyPr/>
          <a:lstStyle>
            <a:lvl1pPr defTabSz="531622">
              <a:defRPr sz="6900" b="1">
                <a:solidFill>
                  <a:srgbClr val="000000"/>
                </a:solidFill>
              </a:defRPr>
            </a:lvl1pPr>
          </a:lstStyle>
          <a:p>
            <a:r>
              <a:t>Order of events within the CAO</a:t>
            </a:r>
          </a:p>
        </p:txBody>
      </p:sp>
      <p:sp>
        <p:nvSpPr>
          <p:cNvPr id="191" name="Shape 187"/>
          <p:cNvSpPr txBox="1">
            <a:spLocks noGrp="1"/>
          </p:cNvSpPr>
          <p:nvPr>
            <p:ph type="body" idx="1"/>
          </p:nvPr>
        </p:nvSpPr>
        <p:spPr>
          <a:prstGeom prst="rect">
            <a:avLst/>
          </a:prstGeom>
        </p:spPr>
        <p:txBody>
          <a:bodyPr/>
          <a:lstStyle/>
          <a:p>
            <a:pPr marL="484293" indent="-484293" defTabSz="514094">
              <a:spcBef>
                <a:spcPts val="2800"/>
              </a:spcBef>
              <a:buBlip>
                <a:blip r:embed="rId2"/>
              </a:buBlip>
              <a:defRPr sz="4500" b="1">
                <a:solidFill>
                  <a:srgbClr val="000000"/>
                </a:solidFill>
              </a:defRPr>
            </a:pPr>
            <a:r>
              <a:t>In early May applicants may change their courses. An applicant may change the order of courses selected or introduce new courses.</a:t>
            </a:r>
          </a:p>
          <a:p>
            <a:pPr marL="484293" indent="-484293" defTabSz="514094">
              <a:spcBef>
                <a:spcPts val="2800"/>
              </a:spcBef>
              <a:buBlip>
                <a:blip r:embed="rId2"/>
              </a:buBlip>
              <a:defRPr sz="4500" b="1">
                <a:solidFill>
                  <a:srgbClr val="000000"/>
                </a:solidFill>
              </a:defRPr>
            </a:pPr>
            <a:r>
              <a:t>One can change their mind up until July 1st. Restricted courses must be applied for by February.</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89"/>
          <p:cNvSpPr txBox="1">
            <a:spLocks noGrp="1"/>
          </p:cNvSpPr>
          <p:nvPr>
            <p:ph type="title"/>
          </p:nvPr>
        </p:nvSpPr>
        <p:spPr>
          <a:prstGeom prst="rect">
            <a:avLst/>
          </a:prstGeom>
          <a:solidFill>
            <a:srgbClr val="F12922"/>
          </a:solidFill>
        </p:spPr>
        <p:txBody>
          <a:bodyPr/>
          <a:lstStyle>
            <a:lvl1pPr defTabSz="531622">
              <a:defRPr sz="6900" b="1">
                <a:solidFill>
                  <a:srgbClr val="000000"/>
                </a:solidFill>
              </a:defRPr>
            </a:lvl1pPr>
          </a:lstStyle>
          <a:p>
            <a:r>
              <a:t>Order of events within the CAO</a:t>
            </a:r>
          </a:p>
        </p:txBody>
      </p:sp>
      <p:sp>
        <p:nvSpPr>
          <p:cNvPr id="194" name="Shape 190"/>
          <p:cNvSpPr txBox="1">
            <a:spLocks noGrp="1"/>
          </p:cNvSpPr>
          <p:nvPr>
            <p:ph type="body" idx="1"/>
          </p:nvPr>
        </p:nvSpPr>
        <p:spPr>
          <a:xfrm>
            <a:off x="1373184" y="3182991"/>
            <a:ext cx="10389029" cy="4903061"/>
          </a:xfrm>
          <a:prstGeom prst="rect">
            <a:avLst/>
          </a:prstGeom>
        </p:spPr>
        <p:txBody>
          <a:bodyPr/>
          <a:lstStyle/>
          <a:p>
            <a:pPr marL="412750" indent="-412750" defTabSz="438150">
              <a:spcBef>
                <a:spcPts val="2400"/>
              </a:spcBef>
              <a:buBlip>
                <a:blip r:embed="rId2"/>
              </a:buBlip>
              <a:defRPr sz="3900" b="1">
                <a:solidFill>
                  <a:srgbClr val="000000"/>
                </a:solidFill>
              </a:defRPr>
            </a:pPr>
            <a:r>
              <a:t>Mid August Leaving Cert results are issued. The CAO offers applicants places a few days after the results.</a:t>
            </a:r>
          </a:p>
          <a:p>
            <a:pPr marL="412750" indent="-412750" defTabSz="438150">
              <a:spcBef>
                <a:spcPts val="2400"/>
              </a:spcBef>
              <a:buBlip>
                <a:blip r:embed="rId2"/>
              </a:buBlip>
              <a:defRPr sz="3900" b="1">
                <a:solidFill>
                  <a:srgbClr val="000000"/>
                </a:solidFill>
              </a:defRPr>
            </a:pPr>
            <a:r>
              <a:t>The applicant has seven days to accept or reject the offer. If you wish to accept the offer you must reply to the CAO within the specified time.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2"/>
          <p:cNvSpPr txBox="1">
            <a:spLocks noGrp="1"/>
          </p:cNvSpPr>
          <p:nvPr>
            <p:ph type="title"/>
          </p:nvPr>
        </p:nvSpPr>
        <p:spPr>
          <a:prstGeom prst="rect">
            <a:avLst/>
          </a:prstGeom>
          <a:solidFill>
            <a:srgbClr val="D71A16"/>
          </a:solidFill>
        </p:spPr>
        <p:txBody>
          <a:bodyPr/>
          <a:lstStyle>
            <a:lvl1pPr>
              <a:defRPr b="1">
                <a:solidFill>
                  <a:srgbClr val="000000"/>
                </a:solidFill>
              </a:defRPr>
            </a:lvl1pPr>
          </a:lstStyle>
          <a:p>
            <a:r>
              <a:t>How are offers made?</a:t>
            </a:r>
          </a:p>
        </p:txBody>
      </p:sp>
      <p:sp>
        <p:nvSpPr>
          <p:cNvPr id="197" name="Shape 193"/>
          <p:cNvSpPr txBox="1">
            <a:spLocks noGrp="1"/>
          </p:cNvSpPr>
          <p:nvPr>
            <p:ph type="body" idx="1"/>
          </p:nvPr>
        </p:nvSpPr>
        <p:spPr>
          <a:prstGeom prst="rect">
            <a:avLst/>
          </a:prstGeom>
        </p:spPr>
        <p:txBody>
          <a:bodyPr/>
          <a:lstStyle>
            <a:lvl1pPr marL="550332" indent="-550332">
              <a:buBlip>
                <a:blip r:embed="rId2"/>
              </a:buBlip>
              <a:defRPr sz="5200" b="1">
                <a:solidFill>
                  <a:srgbClr val="000000"/>
                </a:solidFill>
              </a:defRPr>
            </a:lvl1pPr>
          </a:lstStyle>
          <a:p>
            <a:r>
              <a:t>Offers are made on the basis of the L.C.results achieved by each student, the number of students applying for a particular course and the number of places available on that course.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txBox="1">
            <a:spLocks noGrp="1"/>
          </p:cNvSpPr>
          <p:nvPr>
            <p:ph type="title"/>
          </p:nvPr>
        </p:nvSpPr>
        <p:spPr>
          <a:prstGeom prst="rect">
            <a:avLst/>
          </a:prstGeom>
        </p:spPr>
        <p:txBody>
          <a:bodyPr/>
          <a:lstStyle>
            <a:lvl1pPr>
              <a:defRPr b="1">
                <a:solidFill>
                  <a:srgbClr val="000000"/>
                </a:solidFill>
                <a:latin typeface="Times New Roman"/>
                <a:ea typeface="Times New Roman"/>
                <a:cs typeface="Times New Roman"/>
                <a:sym typeface="Times New Roman"/>
              </a:defRPr>
            </a:lvl1pPr>
          </a:lstStyle>
          <a:p>
            <a:r>
              <a:t>Interests</a:t>
            </a:r>
          </a:p>
        </p:txBody>
      </p:sp>
      <p:sp>
        <p:nvSpPr>
          <p:cNvPr id="127" name="Shape 127"/>
          <p:cNvSpPr txBox="1">
            <a:spLocks noGrp="1"/>
          </p:cNvSpPr>
          <p:nvPr>
            <p:ph type="body" idx="1"/>
          </p:nvPr>
        </p:nvSpPr>
        <p:spPr>
          <a:xfrm>
            <a:off x="1104900" y="2019299"/>
            <a:ext cx="10795000" cy="5715002"/>
          </a:xfrm>
          <a:prstGeom prst="rect">
            <a:avLst/>
          </a:prstGeom>
        </p:spPr>
        <p:txBody>
          <a:bodyPr/>
          <a:lstStyle>
            <a:lvl1pPr marL="723900" indent="-723900" defTabSz="554990">
              <a:spcBef>
                <a:spcPts val="3000"/>
              </a:spcBef>
              <a:buBlip>
                <a:blip r:embed="rId2"/>
              </a:buBlip>
              <a:defRPr sz="6800" b="1">
                <a:solidFill>
                  <a:srgbClr val="000000"/>
                </a:solidFill>
              </a:defRPr>
            </a:lvl1pPr>
          </a:lstStyle>
          <a:p>
            <a:r>
              <a:t>Course content should be the main consideration when deciding upon your choices for next year.</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5"/>
          <p:cNvSpPr txBox="1">
            <a:spLocks noGrp="1"/>
          </p:cNvSpPr>
          <p:nvPr>
            <p:ph type="title"/>
          </p:nvPr>
        </p:nvSpPr>
        <p:spPr>
          <a:prstGeom prst="rect">
            <a:avLst/>
          </a:prstGeom>
          <a:solidFill>
            <a:srgbClr val="D71A16"/>
          </a:solidFill>
        </p:spPr>
        <p:txBody>
          <a:bodyPr/>
          <a:lstStyle>
            <a:lvl1pPr>
              <a:defRPr b="1">
                <a:solidFill>
                  <a:srgbClr val="000000"/>
                </a:solidFill>
              </a:defRPr>
            </a:lvl1pPr>
          </a:lstStyle>
          <a:p>
            <a:r>
              <a:t>Deferring a place</a:t>
            </a:r>
          </a:p>
        </p:txBody>
      </p:sp>
      <p:sp>
        <p:nvSpPr>
          <p:cNvPr id="200" name="Shape 196"/>
          <p:cNvSpPr txBox="1">
            <a:spLocks noGrp="1"/>
          </p:cNvSpPr>
          <p:nvPr>
            <p:ph type="body" idx="1"/>
          </p:nvPr>
        </p:nvSpPr>
        <p:spPr>
          <a:prstGeom prst="rect">
            <a:avLst/>
          </a:prstGeom>
        </p:spPr>
        <p:txBody>
          <a:bodyPr/>
          <a:lstStyle/>
          <a:p>
            <a:pPr marL="374225" indent="-374225" defTabSz="397256">
              <a:spcBef>
                <a:spcPts val="2100"/>
              </a:spcBef>
              <a:buBlip>
                <a:blip r:embed="rId2"/>
              </a:buBlip>
              <a:defRPr sz="3500" b="1">
                <a:solidFill>
                  <a:srgbClr val="000000"/>
                </a:solidFill>
              </a:defRPr>
            </a:pPr>
            <a:r>
              <a:t>If you wish to defer an offer of a place, you do not accept your offer. You must email or write to the Admissions Office of the college immediately.</a:t>
            </a:r>
          </a:p>
          <a:p>
            <a:pPr marL="374225" indent="-374225" defTabSz="397256">
              <a:spcBef>
                <a:spcPts val="2100"/>
              </a:spcBef>
              <a:buBlip>
                <a:blip r:embed="rId2"/>
              </a:buBlip>
              <a:defRPr sz="3500" b="1">
                <a:solidFill>
                  <a:srgbClr val="000000"/>
                </a:solidFill>
              </a:defRPr>
            </a:pPr>
            <a:r>
              <a:t>The letter or email must arrive in the Admissions Office of the college at least two days before the reply date shown on the Offer Notice.</a:t>
            </a:r>
          </a:p>
          <a:p>
            <a:pPr marL="374225" indent="-374225" defTabSz="397256">
              <a:spcBef>
                <a:spcPts val="2100"/>
              </a:spcBef>
              <a:buBlip>
                <a:blip r:embed="rId2"/>
              </a:buBlip>
              <a:defRPr sz="3500" b="1">
                <a:solidFill>
                  <a:srgbClr val="000000"/>
                </a:solidFill>
              </a:defRPr>
            </a:pPr>
            <a:r>
              <a:t>The college will then communicate their decision to you directly.</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198"/>
          <p:cNvSpPr txBox="1">
            <a:spLocks noGrp="1"/>
          </p:cNvSpPr>
          <p:nvPr>
            <p:ph type="title"/>
          </p:nvPr>
        </p:nvSpPr>
        <p:spPr>
          <a:prstGeom prst="rect">
            <a:avLst/>
          </a:prstGeom>
          <a:solidFill>
            <a:srgbClr val="D71A16"/>
          </a:solidFill>
        </p:spPr>
        <p:txBody>
          <a:bodyPr/>
          <a:lstStyle>
            <a:lvl1pPr defTabSz="350520">
              <a:defRPr sz="4500" b="1">
                <a:solidFill>
                  <a:srgbClr val="000000"/>
                </a:solidFill>
              </a:defRPr>
            </a:lvl1pPr>
          </a:lstStyle>
          <a:p>
            <a:r>
              <a:t>PLC Colleges - There are many reasons why students choose to complete a PLC course</a:t>
            </a:r>
          </a:p>
        </p:txBody>
      </p:sp>
      <p:sp>
        <p:nvSpPr>
          <p:cNvPr id="203" name="Shape 199"/>
          <p:cNvSpPr txBox="1">
            <a:spLocks noGrp="1"/>
          </p:cNvSpPr>
          <p:nvPr>
            <p:ph type="body" idx="1"/>
          </p:nvPr>
        </p:nvSpPr>
        <p:spPr>
          <a:prstGeom prst="rect">
            <a:avLst/>
          </a:prstGeom>
        </p:spPr>
        <p:txBody>
          <a:bodyPr/>
          <a:lstStyle>
            <a:lvl1pPr marL="520065" indent="-520065" defTabSz="531622">
              <a:spcBef>
                <a:spcPts val="2900"/>
              </a:spcBef>
              <a:buBlip>
                <a:blip r:embed="rId2"/>
              </a:buBlip>
              <a:defRPr sz="4900" b="1">
                <a:solidFill>
                  <a:srgbClr val="000000"/>
                </a:solidFill>
              </a:defRPr>
            </a:lvl1pPr>
          </a:lstStyle>
          <a:p>
            <a:r>
              <a:t>Some students may not have gained sufficient CAO points to obtain the course they wanted to study. A PLC course can offer a student the possibility of transferring to a IT/University course with their PLC points.</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1"/>
          <p:cNvSpPr txBox="1">
            <a:spLocks noGrp="1"/>
          </p:cNvSpPr>
          <p:nvPr>
            <p:ph type="title"/>
          </p:nvPr>
        </p:nvSpPr>
        <p:spPr>
          <a:prstGeom prst="rect">
            <a:avLst/>
          </a:prstGeom>
          <a:gradFill>
            <a:gsLst>
              <a:gs pos="0">
                <a:srgbClr val="C9544D">
                  <a:alpha val="64999"/>
                </a:srgbClr>
              </a:gs>
              <a:gs pos="100000">
                <a:srgbClr val="C9544D"/>
              </a:gs>
            </a:gsLst>
            <a:lin ang="5400000"/>
          </a:gradFill>
        </p:spPr>
        <p:txBody>
          <a:bodyPr/>
          <a:lstStyle>
            <a:lvl1pPr>
              <a:defRPr sz="5300" b="1">
                <a:solidFill>
                  <a:srgbClr val="000000"/>
                </a:solidFill>
              </a:defRPr>
            </a:lvl1pPr>
          </a:lstStyle>
          <a:p>
            <a:r>
              <a:t>PLC Courses</a:t>
            </a:r>
          </a:p>
        </p:txBody>
      </p:sp>
      <p:sp>
        <p:nvSpPr>
          <p:cNvPr id="206" name="Shape 202"/>
          <p:cNvSpPr txBox="1">
            <a:spLocks noGrp="1"/>
          </p:cNvSpPr>
          <p:nvPr>
            <p:ph type="body" idx="1"/>
          </p:nvPr>
        </p:nvSpPr>
        <p:spPr>
          <a:prstGeom prst="rect">
            <a:avLst/>
          </a:prstGeom>
        </p:spPr>
        <p:txBody>
          <a:bodyPr/>
          <a:lstStyle>
            <a:lvl1pPr marL="413807" indent="-413807" defTabSz="496569">
              <a:spcBef>
                <a:spcPts val="2700"/>
              </a:spcBef>
              <a:buBlip>
                <a:blip r:embed="rId2"/>
              </a:buBlip>
              <a:defRPr sz="3900" b="1">
                <a:solidFill>
                  <a:srgbClr val="000000"/>
                </a:solidFill>
              </a:defRPr>
            </a:lvl1pPr>
          </a:lstStyle>
          <a:p>
            <a:r>
              <a:t>Taster year- Some students may be reluctant to commit to a full three or four years if they are uncertain about this being the right choice for them. A PLC in that area of study can provide a useful taster of what the area of study would be like and students can then make a more informed choice whether to  proceed with this area of study.</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4"/>
          <p:cNvSpPr txBox="1">
            <a:spLocks noGrp="1"/>
          </p:cNvSpPr>
          <p:nvPr>
            <p:ph type="title"/>
          </p:nvPr>
        </p:nvSpPr>
        <p:spPr>
          <a:prstGeom prst="rect">
            <a:avLst/>
          </a:prstGeom>
          <a:gradFill>
            <a:gsLst>
              <a:gs pos="0">
                <a:srgbClr val="C9544D">
                  <a:alpha val="64999"/>
                </a:srgbClr>
              </a:gs>
              <a:gs pos="100000">
                <a:srgbClr val="C9544D"/>
              </a:gs>
            </a:gsLst>
            <a:lin ang="5400000"/>
          </a:gradFill>
        </p:spPr>
        <p:txBody>
          <a:bodyPr/>
          <a:lstStyle>
            <a:lvl1pPr>
              <a:defRPr>
                <a:solidFill>
                  <a:srgbClr val="000000"/>
                </a:solidFill>
              </a:defRPr>
            </a:lvl1pPr>
          </a:lstStyle>
          <a:p>
            <a:r>
              <a:t>PLC Courses</a:t>
            </a:r>
          </a:p>
        </p:txBody>
      </p:sp>
      <p:sp>
        <p:nvSpPr>
          <p:cNvPr id="209" name="Shape 205"/>
          <p:cNvSpPr txBox="1">
            <a:spLocks noGrp="1"/>
          </p:cNvSpPr>
          <p:nvPr>
            <p:ph type="body" idx="1"/>
          </p:nvPr>
        </p:nvSpPr>
        <p:spPr>
          <a:xfrm>
            <a:off x="1104899" y="3022600"/>
            <a:ext cx="11427388" cy="5715000"/>
          </a:xfrm>
          <a:prstGeom prst="rect">
            <a:avLst/>
          </a:prstGeom>
        </p:spPr>
        <p:txBody>
          <a:bodyPr/>
          <a:lstStyle/>
          <a:p>
            <a:pPr marL="497838" indent="-497838" defTabSz="560830">
              <a:spcBef>
                <a:spcPts val="3000"/>
              </a:spcBef>
              <a:buBlip>
                <a:blip r:embed="rId2"/>
              </a:buBlip>
              <a:defRPr sz="4700" b="1">
                <a:solidFill>
                  <a:srgbClr val="000000"/>
                </a:solidFill>
              </a:defRPr>
            </a:pPr>
            <a:r>
              <a:t>Each PLC course incorporates a work experience module which gives students direct experience of the type of work related to their course of study.</a:t>
            </a:r>
          </a:p>
          <a:p>
            <a:pPr marL="497838" indent="-497838" defTabSz="560830">
              <a:spcBef>
                <a:spcPts val="3000"/>
              </a:spcBef>
              <a:buBlip>
                <a:blip r:embed="rId2"/>
              </a:buBlip>
              <a:defRPr sz="4700" b="1">
                <a:solidFill>
                  <a:srgbClr val="000000"/>
                </a:solidFill>
              </a:defRPr>
            </a:pPr>
            <a:r>
              <a:t>A chance to acquire a qualification leading to employment.</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image5.png" descr="image5.png"/>
          <p:cNvPicPr>
            <a:picLocks noGrp="1" noChangeAspect="1"/>
          </p:cNvPicPr>
          <p:nvPr>
            <p:ph type="pic" idx="21"/>
          </p:nvPr>
        </p:nvPicPr>
        <p:blipFill>
          <a:blip r:embed="rId2">
            <a:extLst/>
          </a:blip>
          <a:stretch>
            <a:fillRect/>
          </a:stretch>
        </p:blipFill>
        <p:spPr>
          <a:xfrm>
            <a:off x="7594600" y="3048000"/>
            <a:ext cx="4292600" cy="5664200"/>
          </a:xfrm>
          <a:prstGeom prst="rect">
            <a:avLst/>
          </a:prstGeom>
        </p:spPr>
      </p:pic>
      <p:sp>
        <p:nvSpPr>
          <p:cNvPr id="212" name="Shape 208"/>
          <p:cNvSpPr txBox="1">
            <a:spLocks noGrp="1"/>
          </p:cNvSpPr>
          <p:nvPr>
            <p:ph type="title"/>
          </p:nvPr>
        </p:nvSpPr>
        <p:spPr>
          <a:prstGeom prst="rect">
            <a:avLst/>
          </a:prstGeom>
          <a:solidFill>
            <a:schemeClr val="accent5"/>
          </a:solidFill>
        </p:spPr>
        <p:txBody>
          <a:bodyPr/>
          <a:lstStyle>
            <a:lvl1pPr>
              <a:defRPr b="1">
                <a:solidFill>
                  <a:srgbClr val="000000"/>
                </a:solidFill>
              </a:defRPr>
            </a:lvl1pPr>
          </a:lstStyle>
          <a:p>
            <a:r>
              <a:t>Apprenticeships</a:t>
            </a:r>
          </a:p>
        </p:txBody>
      </p:sp>
      <p:sp>
        <p:nvSpPr>
          <p:cNvPr id="213" name="Shape 209"/>
          <p:cNvSpPr txBox="1">
            <a:spLocks noGrp="1"/>
          </p:cNvSpPr>
          <p:nvPr>
            <p:ph type="body" sz="half" idx="1"/>
          </p:nvPr>
        </p:nvSpPr>
        <p:spPr>
          <a:prstGeom prst="rect">
            <a:avLst/>
          </a:prstGeom>
        </p:spPr>
        <p:txBody>
          <a:bodyPr/>
          <a:lstStyle/>
          <a:p>
            <a:pPr marL="297815" indent="-297815" defTabSz="391413">
              <a:spcBef>
                <a:spcPts val="1800"/>
              </a:spcBef>
              <a:buBlip>
                <a:blip r:embed="rId3"/>
              </a:buBlip>
              <a:defRPr sz="2800" b="1">
                <a:solidFill>
                  <a:srgbClr val="000000"/>
                </a:solidFill>
              </a:defRPr>
            </a:pPr>
            <a:r>
              <a:t>Students can complete craft apprenticeships, for example, electrical and plumbing apprenticeships.</a:t>
            </a:r>
          </a:p>
          <a:p>
            <a:pPr marL="297815" indent="-297815" defTabSz="391413">
              <a:spcBef>
                <a:spcPts val="1800"/>
              </a:spcBef>
              <a:buBlip>
                <a:blip r:embed="rId3"/>
              </a:buBlip>
              <a:defRPr sz="2800" b="1">
                <a:solidFill>
                  <a:srgbClr val="000000"/>
                </a:solidFill>
              </a:defRPr>
            </a:pPr>
            <a:r>
              <a:t>Craft apprenticeships are generally made up of 7 phases over the duration of four years.</a:t>
            </a:r>
          </a:p>
          <a:p>
            <a:pPr marL="297815" indent="-297815" defTabSz="391413">
              <a:spcBef>
                <a:spcPts val="1800"/>
              </a:spcBef>
              <a:buBlip>
                <a:blip r:embed="rId3"/>
              </a:buBlip>
              <a:defRPr sz="2800" b="1">
                <a:solidFill>
                  <a:srgbClr val="000000"/>
                </a:solidFill>
              </a:defRPr>
            </a:pPr>
            <a:r>
              <a:t>Three phases are 'off -the job' and four are 'on - the - job'.</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image5.png" descr="image5.png"/>
          <p:cNvPicPr>
            <a:picLocks noGrp="1" noChangeAspect="1"/>
          </p:cNvPicPr>
          <p:nvPr>
            <p:ph type="pic" idx="21"/>
          </p:nvPr>
        </p:nvPicPr>
        <p:blipFill>
          <a:blip r:embed="rId2">
            <a:extLst/>
          </a:blip>
          <a:stretch>
            <a:fillRect/>
          </a:stretch>
        </p:blipFill>
        <p:spPr>
          <a:xfrm>
            <a:off x="7594600" y="3220466"/>
            <a:ext cx="4292600" cy="5664203"/>
          </a:xfrm>
          <a:prstGeom prst="rect">
            <a:avLst/>
          </a:prstGeom>
        </p:spPr>
      </p:pic>
      <p:sp>
        <p:nvSpPr>
          <p:cNvPr id="216" name="Shape 212"/>
          <p:cNvSpPr txBox="1">
            <a:spLocks noGrp="1"/>
          </p:cNvSpPr>
          <p:nvPr>
            <p:ph type="title"/>
          </p:nvPr>
        </p:nvSpPr>
        <p:spPr>
          <a:prstGeom prst="rect">
            <a:avLst/>
          </a:prstGeom>
          <a:gradFill>
            <a:gsLst>
              <a:gs pos="0">
                <a:srgbClr val="C9544D">
                  <a:alpha val="64999"/>
                </a:srgbClr>
              </a:gs>
              <a:gs pos="100000">
                <a:srgbClr val="C9544D"/>
              </a:gs>
            </a:gsLst>
            <a:lin ang="5400000"/>
          </a:gradFill>
        </p:spPr>
        <p:txBody>
          <a:bodyPr/>
          <a:lstStyle>
            <a:lvl1pPr defTabSz="443991">
              <a:defRPr sz="5700" b="1">
                <a:solidFill>
                  <a:srgbClr val="000000"/>
                </a:solidFill>
              </a:defRPr>
            </a:lvl1pPr>
          </a:lstStyle>
          <a:p>
            <a:r>
              <a:t>Apprenticeships - 58 available apprenticeships at the moment</a:t>
            </a:r>
          </a:p>
        </p:txBody>
      </p:sp>
      <p:sp>
        <p:nvSpPr>
          <p:cNvPr id="217" name="Shape 213"/>
          <p:cNvSpPr txBox="1">
            <a:spLocks noGrp="1"/>
          </p:cNvSpPr>
          <p:nvPr>
            <p:ph type="body" sz="half" idx="1"/>
          </p:nvPr>
        </p:nvSpPr>
        <p:spPr>
          <a:prstGeom prst="rect">
            <a:avLst/>
          </a:prstGeom>
        </p:spPr>
        <p:txBody>
          <a:bodyPr/>
          <a:lstStyle/>
          <a:p>
            <a:pPr marL="259079" indent="-259079" defTabSz="280415">
              <a:spcBef>
                <a:spcPts val="1300"/>
              </a:spcBef>
              <a:buBlip>
                <a:blip r:embed="rId3"/>
              </a:buBlip>
              <a:defRPr sz="2400" b="1">
                <a:solidFill>
                  <a:srgbClr val="000000"/>
                </a:solidFill>
              </a:defRPr>
            </a:pPr>
            <a:r>
              <a:t>There are also new apprenticeships  since 2016.</a:t>
            </a:r>
          </a:p>
          <a:p>
            <a:pPr marL="259079" indent="-259079" defTabSz="280415">
              <a:spcBef>
                <a:spcPts val="1300"/>
              </a:spcBef>
              <a:buBlip>
                <a:blip r:embed="rId3"/>
              </a:buBlip>
              <a:defRPr sz="2400" b="1">
                <a:solidFill>
                  <a:srgbClr val="000000"/>
                </a:solidFill>
              </a:defRPr>
            </a:pPr>
            <a:r>
              <a:t>These new style apprenticeships can lead to an award ranging between Level 5 and Level 10 on the NFQ.</a:t>
            </a:r>
          </a:p>
          <a:p>
            <a:pPr marL="259079" indent="-259079" defTabSz="280415">
              <a:spcBef>
                <a:spcPts val="1300"/>
              </a:spcBef>
              <a:buBlip>
                <a:blip r:embed="rId3"/>
              </a:buBlip>
              <a:defRPr sz="2400" b="1">
                <a:solidFill>
                  <a:srgbClr val="000000"/>
                </a:solidFill>
              </a:defRPr>
            </a:pPr>
            <a:r>
              <a:t>Learning alternates between a workplace and an education /training institute with a minimum of 50% on the job training.</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image6.png" descr="image6.png"/>
          <p:cNvPicPr>
            <a:picLocks noGrp="1" noChangeAspect="1"/>
          </p:cNvPicPr>
          <p:nvPr>
            <p:ph type="pic" idx="21"/>
          </p:nvPr>
        </p:nvPicPr>
        <p:blipFill>
          <a:blip r:embed="rId2">
            <a:extLst/>
          </a:blip>
          <a:stretch>
            <a:fillRect/>
          </a:stretch>
        </p:blipFill>
        <p:spPr>
          <a:xfrm>
            <a:off x="7594600" y="3048000"/>
            <a:ext cx="4292600" cy="5664200"/>
          </a:xfrm>
          <a:prstGeom prst="rect">
            <a:avLst/>
          </a:prstGeom>
        </p:spPr>
      </p:pic>
      <p:sp>
        <p:nvSpPr>
          <p:cNvPr id="220" name="Shape 216"/>
          <p:cNvSpPr txBox="1">
            <a:spLocks noGrp="1"/>
          </p:cNvSpPr>
          <p:nvPr>
            <p:ph type="title"/>
          </p:nvPr>
        </p:nvSpPr>
        <p:spPr>
          <a:prstGeom prst="rect">
            <a:avLst/>
          </a:prstGeom>
          <a:solidFill>
            <a:srgbClr val="D71A16"/>
          </a:solidFill>
        </p:spPr>
        <p:txBody>
          <a:bodyPr/>
          <a:lstStyle>
            <a:lvl1pPr>
              <a:defRPr>
                <a:solidFill>
                  <a:srgbClr val="000000"/>
                </a:solidFill>
              </a:defRPr>
            </a:lvl1pPr>
          </a:lstStyle>
          <a:p>
            <a:r>
              <a:t>HEAR Scheme</a:t>
            </a:r>
          </a:p>
        </p:txBody>
      </p:sp>
      <p:sp>
        <p:nvSpPr>
          <p:cNvPr id="221" name="Shape 217"/>
          <p:cNvSpPr txBox="1">
            <a:spLocks noGrp="1"/>
          </p:cNvSpPr>
          <p:nvPr>
            <p:ph type="body" sz="half" idx="1"/>
          </p:nvPr>
        </p:nvSpPr>
        <p:spPr>
          <a:xfrm>
            <a:off x="1111250" y="3022600"/>
            <a:ext cx="5397500" cy="5715000"/>
          </a:xfrm>
          <a:prstGeom prst="rect">
            <a:avLst/>
          </a:prstGeom>
        </p:spPr>
        <p:txBody>
          <a:bodyPr/>
          <a:lstStyle>
            <a:lvl1pPr marL="363220" indent="-363220" defTabSz="385572">
              <a:spcBef>
                <a:spcPts val="1800"/>
              </a:spcBef>
              <a:buBlip>
                <a:blip r:embed="rId3"/>
              </a:buBlip>
              <a:defRPr sz="3400" b="1">
                <a:solidFill>
                  <a:srgbClr val="000000"/>
                </a:solidFill>
              </a:defRPr>
            </a:lvl1pPr>
          </a:lstStyle>
          <a:p>
            <a:r>
              <a:t>The Higher Education Access Route Scheme is a college scheme that offers places on reduced points and extra college support to school leavers who come from families who fall within a certain income threshold.</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image6.png" descr="image6.png"/>
          <p:cNvPicPr>
            <a:picLocks noGrp="1" noChangeAspect="1"/>
          </p:cNvPicPr>
          <p:nvPr>
            <p:ph type="pic" idx="21"/>
          </p:nvPr>
        </p:nvPicPr>
        <p:blipFill>
          <a:blip r:embed="rId2">
            <a:extLst/>
          </a:blip>
          <a:stretch>
            <a:fillRect/>
          </a:stretch>
        </p:blipFill>
        <p:spPr>
          <a:xfrm>
            <a:off x="7594600" y="3048000"/>
            <a:ext cx="4292600" cy="5664200"/>
          </a:xfrm>
          <a:prstGeom prst="rect">
            <a:avLst/>
          </a:prstGeom>
        </p:spPr>
      </p:pic>
      <p:sp>
        <p:nvSpPr>
          <p:cNvPr id="224" name="Shape 220"/>
          <p:cNvSpPr txBox="1">
            <a:spLocks noGrp="1"/>
          </p:cNvSpPr>
          <p:nvPr>
            <p:ph type="title"/>
          </p:nvPr>
        </p:nvSpPr>
        <p:spPr>
          <a:prstGeom prst="rect">
            <a:avLst/>
          </a:prstGeom>
          <a:solidFill>
            <a:srgbClr val="F12922"/>
          </a:solidFill>
        </p:spPr>
        <p:txBody>
          <a:bodyPr/>
          <a:lstStyle>
            <a:lvl1pPr>
              <a:defRPr b="1">
                <a:solidFill>
                  <a:srgbClr val="000000"/>
                </a:solidFill>
              </a:defRPr>
            </a:lvl1pPr>
          </a:lstStyle>
          <a:p>
            <a:r>
              <a:t>HEAR Scheme</a:t>
            </a:r>
          </a:p>
        </p:txBody>
      </p:sp>
      <p:sp>
        <p:nvSpPr>
          <p:cNvPr id="225" name="Shape 221"/>
          <p:cNvSpPr txBox="1">
            <a:spLocks noGrp="1"/>
          </p:cNvSpPr>
          <p:nvPr>
            <p:ph type="body" sz="half" idx="1"/>
          </p:nvPr>
        </p:nvSpPr>
        <p:spPr>
          <a:xfrm>
            <a:off x="1111250" y="3022600"/>
            <a:ext cx="5397500" cy="5715000"/>
          </a:xfrm>
          <a:prstGeom prst="rect">
            <a:avLst/>
          </a:prstGeom>
        </p:spPr>
        <p:txBody>
          <a:bodyPr/>
          <a:lstStyle/>
          <a:p>
            <a:pPr marL="330200" indent="-330200" defTabSz="350520">
              <a:spcBef>
                <a:spcPts val="1600"/>
              </a:spcBef>
              <a:buBlip>
                <a:blip r:embed="rId3"/>
              </a:buBlip>
              <a:defRPr sz="3100" b="1">
                <a:solidFill>
                  <a:srgbClr val="000000"/>
                </a:solidFill>
              </a:defRPr>
            </a:pPr>
            <a:endParaRPr/>
          </a:p>
          <a:p>
            <a:pPr marL="330200" indent="-330200" defTabSz="350520">
              <a:spcBef>
                <a:spcPts val="1600"/>
              </a:spcBef>
              <a:buBlip>
                <a:blip r:embed="rId3"/>
              </a:buBlip>
              <a:defRPr sz="3100" b="1">
                <a:solidFill>
                  <a:srgbClr val="000000"/>
                </a:solidFill>
              </a:defRPr>
            </a:pPr>
            <a:r>
              <a:t>HEAR applicants must also meet a range of social and cultural indicators to be considered for a reduced  points place and extra college support.</a:t>
            </a:r>
          </a:p>
          <a:p>
            <a:pPr marL="330200" indent="-330200" defTabSz="350520">
              <a:spcBef>
                <a:spcPts val="1600"/>
              </a:spcBef>
              <a:buBlip>
                <a:blip r:embed="rId3"/>
              </a:buBlip>
              <a:defRPr sz="3100" b="1">
                <a:solidFill>
                  <a:srgbClr val="000000"/>
                </a:solidFill>
              </a:defRPr>
            </a:pPr>
            <a:r>
              <a:t>Some colleges are linked to the scheme for example, Maynooth University.</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image7.png" descr="image7.png"/>
          <p:cNvPicPr>
            <a:picLocks noGrp="1" noChangeAspect="1"/>
          </p:cNvPicPr>
          <p:nvPr>
            <p:ph type="pic" idx="21"/>
          </p:nvPr>
        </p:nvPicPr>
        <p:blipFill>
          <a:blip r:embed="rId2">
            <a:extLst/>
          </a:blip>
          <a:stretch>
            <a:fillRect/>
          </a:stretch>
        </p:blipFill>
        <p:spPr>
          <a:xfrm>
            <a:off x="7594600" y="3048000"/>
            <a:ext cx="4292600" cy="5664200"/>
          </a:xfrm>
          <a:prstGeom prst="rect">
            <a:avLst/>
          </a:prstGeom>
        </p:spPr>
      </p:pic>
      <p:sp>
        <p:nvSpPr>
          <p:cNvPr id="228" name="Shape 224"/>
          <p:cNvSpPr txBox="1">
            <a:spLocks noGrp="1"/>
          </p:cNvSpPr>
          <p:nvPr>
            <p:ph type="title"/>
          </p:nvPr>
        </p:nvSpPr>
        <p:spPr>
          <a:xfrm>
            <a:off x="913267" y="571500"/>
            <a:ext cx="10795001" cy="2362200"/>
          </a:xfrm>
          <a:prstGeom prst="rect">
            <a:avLst/>
          </a:prstGeom>
          <a:solidFill>
            <a:srgbClr val="F12922"/>
          </a:solidFill>
        </p:spPr>
        <p:txBody>
          <a:bodyPr/>
          <a:lstStyle>
            <a:lvl1pPr>
              <a:defRPr sz="7700" b="1">
                <a:solidFill>
                  <a:srgbClr val="000000"/>
                </a:solidFill>
              </a:defRPr>
            </a:lvl1pPr>
          </a:lstStyle>
          <a:p>
            <a:r>
              <a:t>DARE Scheme</a:t>
            </a:r>
          </a:p>
        </p:txBody>
      </p:sp>
      <p:sp>
        <p:nvSpPr>
          <p:cNvPr id="229" name="Shape 225"/>
          <p:cNvSpPr txBox="1">
            <a:spLocks noGrp="1"/>
          </p:cNvSpPr>
          <p:nvPr>
            <p:ph type="body" sz="quarter" idx="1"/>
          </p:nvPr>
        </p:nvSpPr>
        <p:spPr>
          <a:xfrm>
            <a:off x="1111248" y="2945945"/>
            <a:ext cx="5742442" cy="3990316"/>
          </a:xfrm>
          <a:prstGeom prst="rect">
            <a:avLst/>
          </a:prstGeom>
        </p:spPr>
        <p:txBody>
          <a:bodyPr/>
          <a:lstStyle>
            <a:lvl1pPr marL="418253" indent="-418253" defTabSz="443991">
              <a:spcBef>
                <a:spcPts val="2100"/>
              </a:spcBef>
              <a:buBlip>
                <a:blip r:embed="rId3"/>
              </a:buBlip>
              <a:defRPr sz="3900" b="1">
                <a:solidFill>
                  <a:srgbClr val="000000"/>
                </a:solidFill>
              </a:defRPr>
            </a:lvl1pPr>
          </a:lstStyle>
          <a:p>
            <a:r>
              <a:t>DARE is a third level admissions scheme for students with an ongoing illness, physical difficulty or SLD etc.</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image7.png" descr="image7.png"/>
          <p:cNvPicPr>
            <a:picLocks noGrp="1" noChangeAspect="1"/>
          </p:cNvPicPr>
          <p:nvPr>
            <p:ph type="pic" idx="21"/>
          </p:nvPr>
        </p:nvPicPr>
        <p:blipFill>
          <a:blip r:embed="rId2">
            <a:extLst/>
          </a:blip>
          <a:stretch>
            <a:fillRect/>
          </a:stretch>
        </p:blipFill>
        <p:spPr>
          <a:xfrm>
            <a:off x="7594600" y="3048000"/>
            <a:ext cx="4292600" cy="5664200"/>
          </a:xfrm>
          <a:prstGeom prst="rect">
            <a:avLst/>
          </a:prstGeom>
        </p:spPr>
      </p:pic>
      <p:sp>
        <p:nvSpPr>
          <p:cNvPr id="232" name="Shape 228"/>
          <p:cNvSpPr txBox="1">
            <a:spLocks noGrp="1"/>
          </p:cNvSpPr>
          <p:nvPr>
            <p:ph type="title"/>
          </p:nvPr>
        </p:nvSpPr>
        <p:spPr>
          <a:prstGeom prst="rect">
            <a:avLst/>
          </a:prstGeom>
          <a:solidFill>
            <a:srgbClr val="F12922"/>
          </a:solidFill>
        </p:spPr>
        <p:txBody>
          <a:bodyPr/>
          <a:lstStyle>
            <a:lvl1pPr>
              <a:defRPr b="1">
                <a:solidFill>
                  <a:srgbClr val="000000"/>
                </a:solidFill>
              </a:defRPr>
            </a:lvl1pPr>
          </a:lstStyle>
          <a:p>
            <a:r>
              <a:t>DARE Scheme</a:t>
            </a:r>
          </a:p>
        </p:txBody>
      </p:sp>
      <p:sp>
        <p:nvSpPr>
          <p:cNvPr id="233" name="Shape 229"/>
          <p:cNvSpPr txBox="1">
            <a:spLocks noGrp="1"/>
          </p:cNvSpPr>
          <p:nvPr>
            <p:ph type="body" sz="half" idx="1"/>
          </p:nvPr>
        </p:nvSpPr>
        <p:spPr>
          <a:prstGeom prst="rect">
            <a:avLst/>
          </a:prstGeom>
        </p:spPr>
        <p:txBody>
          <a:bodyPr/>
          <a:lstStyle>
            <a:lvl1pPr marL="467782" indent="-467782" defTabSz="496569">
              <a:spcBef>
                <a:spcPts val="2300"/>
              </a:spcBef>
              <a:buBlip>
                <a:blip r:embed="rId3"/>
              </a:buBlip>
              <a:defRPr sz="4400" b="1">
                <a:solidFill>
                  <a:srgbClr val="000000"/>
                </a:solidFill>
              </a:defRPr>
            </a:lvl1pPr>
          </a:lstStyle>
          <a:p>
            <a:r>
              <a:t>Successful DARE applicants may be offered a place on reduced points from participating Third Level institutions.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txBox="1">
            <a:spLocks noGrp="1"/>
          </p:cNvSpPr>
          <p:nvPr>
            <p:ph type="title"/>
          </p:nvPr>
        </p:nvSpPr>
        <p:spPr>
          <a:prstGeom prst="rect">
            <a:avLst/>
          </a:prstGeom>
        </p:spPr>
        <p:txBody>
          <a:bodyPr/>
          <a:lstStyle>
            <a:lvl1pPr>
              <a:defRPr b="1">
                <a:solidFill>
                  <a:srgbClr val="000000"/>
                </a:solidFill>
              </a:defRPr>
            </a:lvl1pPr>
          </a:lstStyle>
          <a:p>
            <a:r>
              <a:t>Skills</a:t>
            </a:r>
          </a:p>
        </p:txBody>
      </p:sp>
      <p:sp>
        <p:nvSpPr>
          <p:cNvPr id="130" name="Shape 130"/>
          <p:cNvSpPr txBox="1">
            <a:spLocks noGrp="1"/>
          </p:cNvSpPr>
          <p:nvPr>
            <p:ph type="body" idx="1"/>
          </p:nvPr>
        </p:nvSpPr>
        <p:spPr>
          <a:prstGeom prst="rect">
            <a:avLst/>
          </a:prstGeom>
        </p:spPr>
        <p:txBody>
          <a:bodyPr/>
          <a:lstStyle>
            <a:lvl1pPr marL="762000" indent="-762000">
              <a:buBlip>
                <a:blip r:embed="rId2"/>
              </a:buBlip>
              <a:defRPr sz="7200" b="1">
                <a:solidFill>
                  <a:srgbClr val="000000"/>
                </a:solidFill>
              </a:defRPr>
            </a:lvl1pPr>
          </a:lstStyle>
          <a:p>
            <a:r>
              <a:t>A course should match a person's skills set.</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image8.png" descr="image8.png"/>
          <p:cNvPicPr>
            <a:picLocks noGrp="1" noChangeAspect="1"/>
          </p:cNvPicPr>
          <p:nvPr>
            <p:ph type="pic" idx="21"/>
          </p:nvPr>
        </p:nvPicPr>
        <p:blipFill>
          <a:blip r:embed="rId2">
            <a:extLst/>
          </a:blip>
          <a:stretch>
            <a:fillRect/>
          </a:stretch>
        </p:blipFill>
        <p:spPr>
          <a:xfrm>
            <a:off x="7594600" y="3048000"/>
            <a:ext cx="4292600" cy="5664200"/>
          </a:xfrm>
          <a:prstGeom prst="rect">
            <a:avLst/>
          </a:prstGeom>
        </p:spPr>
      </p:pic>
      <p:sp>
        <p:nvSpPr>
          <p:cNvPr id="236" name="Shape 232"/>
          <p:cNvSpPr txBox="1">
            <a:spLocks noGrp="1"/>
          </p:cNvSpPr>
          <p:nvPr>
            <p:ph type="title"/>
          </p:nvPr>
        </p:nvSpPr>
        <p:spPr>
          <a:prstGeom prst="rect">
            <a:avLst/>
          </a:prstGeom>
        </p:spPr>
        <p:txBody>
          <a:bodyPr/>
          <a:lstStyle>
            <a:lvl1pPr>
              <a:defRPr sz="5400" b="1">
                <a:solidFill>
                  <a:srgbClr val="1A1A1A"/>
                </a:solidFill>
                <a:latin typeface="Times New Roman"/>
                <a:ea typeface="Times New Roman"/>
                <a:cs typeface="Times New Roman"/>
                <a:sym typeface="Times New Roman"/>
              </a:defRPr>
            </a:lvl1pPr>
          </a:lstStyle>
          <a:p>
            <a:r>
              <a:t>SUSI (Student Universal Support Ireland)</a:t>
            </a:r>
          </a:p>
        </p:txBody>
      </p:sp>
      <p:sp>
        <p:nvSpPr>
          <p:cNvPr id="237" name="Shape 233"/>
          <p:cNvSpPr txBox="1">
            <a:spLocks noGrp="1"/>
          </p:cNvSpPr>
          <p:nvPr>
            <p:ph type="body" sz="half" idx="1"/>
          </p:nvPr>
        </p:nvSpPr>
        <p:spPr>
          <a:xfrm>
            <a:off x="1111250" y="3022600"/>
            <a:ext cx="5397500" cy="5715000"/>
          </a:xfrm>
          <a:prstGeom prst="rect">
            <a:avLst/>
          </a:prstGeom>
        </p:spPr>
        <p:txBody>
          <a:bodyPr/>
          <a:lstStyle/>
          <a:p>
            <a:pPr marL="379729" indent="-379729" defTabSz="403097">
              <a:spcBef>
                <a:spcPts val="1900"/>
              </a:spcBef>
              <a:buBlip>
                <a:blip r:embed="rId3"/>
              </a:buBlip>
              <a:defRPr sz="3500" b="1">
                <a:solidFill>
                  <a:srgbClr val="000000"/>
                </a:solidFill>
              </a:defRPr>
            </a:pPr>
            <a:r>
              <a:t>SUSI is Ireland's single national awarding authority for all higher and further education grants.</a:t>
            </a:r>
          </a:p>
          <a:p>
            <a:pPr marL="379729" indent="-379729" defTabSz="403097">
              <a:spcBef>
                <a:spcPts val="1900"/>
              </a:spcBef>
              <a:buBlip>
                <a:blip r:embed="rId3"/>
              </a:buBlip>
              <a:defRPr sz="3500" b="1">
                <a:solidFill>
                  <a:srgbClr val="000000"/>
                </a:solidFill>
              </a:defRPr>
            </a:pPr>
            <a:r>
              <a:t>SUSI offers funding to eligible students attending PLC/ Higher Education courses.</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image8.png" descr="image8.png"/>
          <p:cNvPicPr>
            <a:picLocks noGrp="1" noChangeAspect="1"/>
          </p:cNvPicPr>
          <p:nvPr>
            <p:ph type="pic" idx="21"/>
          </p:nvPr>
        </p:nvPicPr>
        <p:blipFill>
          <a:blip r:embed="rId2">
            <a:extLst/>
          </a:blip>
          <a:stretch>
            <a:fillRect/>
          </a:stretch>
        </p:blipFill>
        <p:spPr>
          <a:xfrm>
            <a:off x="7594600" y="3048000"/>
            <a:ext cx="4292600" cy="5664200"/>
          </a:xfrm>
          <a:prstGeom prst="rect">
            <a:avLst/>
          </a:prstGeom>
        </p:spPr>
      </p:pic>
      <p:sp>
        <p:nvSpPr>
          <p:cNvPr id="240" name="Shape 236"/>
          <p:cNvSpPr txBox="1">
            <a:spLocks noGrp="1"/>
          </p:cNvSpPr>
          <p:nvPr>
            <p:ph type="title"/>
          </p:nvPr>
        </p:nvSpPr>
        <p:spPr>
          <a:prstGeom prst="rect">
            <a:avLst/>
          </a:prstGeom>
        </p:spPr>
        <p:txBody>
          <a:bodyPr/>
          <a:lstStyle>
            <a:lvl1pPr>
              <a:defRPr b="1">
                <a:solidFill>
                  <a:srgbClr val="000000"/>
                </a:solidFill>
              </a:defRPr>
            </a:lvl1pPr>
          </a:lstStyle>
          <a:p>
            <a:r>
              <a:t>SUSI</a:t>
            </a:r>
          </a:p>
        </p:txBody>
      </p:sp>
      <p:sp>
        <p:nvSpPr>
          <p:cNvPr id="241" name="Shape 237"/>
          <p:cNvSpPr txBox="1">
            <a:spLocks noGrp="1"/>
          </p:cNvSpPr>
          <p:nvPr>
            <p:ph type="body" sz="half" idx="1"/>
          </p:nvPr>
        </p:nvSpPr>
        <p:spPr>
          <a:prstGeom prst="rect">
            <a:avLst/>
          </a:prstGeom>
        </p:spPr>
        <p:txBody>
          <a:bodyPr/>
          <a:lstStyle/>
          <a:p>
            <a:pPr marL="482386" indent="-482386" defTabSz="502412">
              <a:spcBef>
                <a:spcPts val="2400"/>
              </a:spcBef>
              <a:buBlip>
                <a:blip r:embed="rId3"/>
              </a:buBlip>
              <a:defRPr sz="4500" b="1">
                <a:solidFill>
                  <a:srgbClr val="000000"/>
                </a:solidFill>
              </a:defRPr>
            </a:pPr>
            <a:r>
              <a:t>Students apply for a grant on the SUSI website</a:t>
            </a:r>
          </a:p>
          <a:p>
            <a:pPr marL="482386" indent="-482386" defTabSz="502412">
              <a:spcBef>
                <a:spcPts val="2400"/>
              </a:spcBef>
              <a:buBlip>
                <a:blip r:embed="rId3"/>
              </a:buBlip>
              <a:defRPr sz="4500" b="1">
                <a:solidFill>
                  <a:srgbClr val="000000"/>
                </a:solidFill>
              </a:defRPr>
            </a:pPr>
            <a:r>
              <a:t> To be eligible for a grant you must meet certain criteria</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image9.png" descr="image9.png"/>
          <p:cNvPicPr>
            <a:picLocks noGrp="1" noChangeAspect="1"/>
          </p:cNvPicPr>
          <p:nvPr>
            <p:ph type="pic" idx="21"/>
          </p:nvPr>
        </p:nvPicPr>
        <p:blipFill>
          <a:blip r:embed="rId2">
            <a:extLst/>
          </a:blip>
          <a:stretch>
            <a:fillRect/>
          </a:stretch>
        </p:blipFill>
        <p:spPr>
          <a:xfrm>
            <a:off x="7594600" y="3048000"/>
            <a:ext cx="4292600" cy="5664200"/>
          </a:xfrm>
          <a:prstGeom prst="rect">
            <a:avLst/>
          </a:prstGeom>
        </p:spPr>
      </p:pic>
      <p:sp>
        <p:nvSpPr>
          <p:cNvPr id="244" name="Shape 240"/>
          <p:cNvSpPr txBox="1">
            <a:spLocks noGrp="1"/>
          </p:cNvSpPr>
          <p:nvPr>
            <p:ph type="title"/>
          </p:nvPr>
        </p:nvSpPr>
        <p:spPr>
          <a:prstGeom prst="rect">
            <a:avLst/>
          </a:prstGeom>
        </p:spPr>
        <p:txBody>
          <a:bodyPr/>
          <a:lstStyle>
            <a:lvl1pPr>
              <a:defRPr b="1">
                <a:solidFill>
                  <a:srgbClr val="000000"/>
                </a:solidFill>
              </a:defRPr>
            </a:lvl1pPr>
          </a:lstStyle>
          <a:p>
            <a:r>
              <a:t>Useful Websites</a:t>
            </a:r>
          </a:p>
        </p:txBody>
      </p:sp>
      <p:sp>
        <p:nvSpPr>
          <p:cNvPr id="245" name="Shape 241"/>
          <p:cNvSpPr txBox="1">
            <a:spLocks noGrp="1"/>
          </p:cNvSpPr>
          <p:nvPr>
            <p:ph type="body" sz="half" idx="1"/>
          </p:nvPr>
        </p:nvSpPr>
        <p:spPr>
          <a:prstGeom prst="rect">
            <a:avLst/>
          </a:prstGeom>
        </p:spPr>
        <p:txBody>
          <a:bodyPr/>
          <a:lstStyle/>
          <a:p>
            <a:pPr marL="383361" indent="-383361" defTabSz="406952">
              <a:spcBef>
                <a:spcPts val="1800"/>
              </a:spcBef>
              <a:buBlip>
                <a:blip r:embed="rId3"/>
              </a:buBlip>
              <a:defRPr sz="3612" b="1">
                <a:solidFill>
                  <a:srgbClr val="000000"/>
                </a:solidFill>
              </a:defRPr>
            </a:pPr>
            <a:r>
              <a:t>Qualifax</a:t>
            </a:r>
          </a:p>
          <a:p>
            <a:pPr marL="383361" indent="-383361" defTabSz="406952">
              <a:spcBef>
                <a:spcPts val="1800"/>
              </a:spcBef>
              <a:buBlip>
                <a:blip r:embed="rId3"/>
              </a:buBlip>
              <a:defRPr sz="3612" b="1">
                <a:solidFill>
                  <a:srgbClr val="000000"/>
                </a:solidFill>
              </a:defRPr>
            </a:pPr>
            <a:r>
              <a:t>Careers Portal</a:t>
            </a:r>
          </a:p>
          <a:p>
            <a:pPr marL="383361" indent="-383361" defTabSz="406952">
              <a:spcBef>
                <a:spcPts val="1800"/>
              </a:spcBef>
              <a:buBlip>
                <a:blip r:embed="rId3"/>
              </a:buBlip>
              <a:defRPr sz="3612" b="1">
                <a:solidFill>
                  <a:srgbClr val="000000"/>
                </a:solidFill>
              </a:defRPr>
            </a:pPr>
            <a:r>
              <a:t>SUSI</a:t>
            </a:r>
          </a:p>
          <a:p>
            <a:pPr marL="383361" indent="-383361" defTabSz="406952">
              <a:spcBef>
                <a:spcPts val="1800"/>
              </a:spcBef>
              <a:buBlip>
                <a:blip r:embed="rId3"/>
              </a:buBlip>
              <a:defRPr sz="3612" b="1">
                <a:solidFill>
                  <a:srgbClr val="000000"/>
                </a:solidFill>
              </a:defRPr>
            </a:pPr>
            <a:r>
              <a:t>Access College</a:t>
            </a:r>
          </a:p>
          <a:p>
            <a:pPr marL="383361" indent="-383361" defTabSz="406952">
              <a:spcBef>
                <a:spcPts val="1800"/>
              </a:spcBef>
              <a:buBlip>
                <a:blip r:embed="rId3"/>
              </a:buBlip>
              <a:defRPr sz="3612" b="1" u="sng">
                <a:solidFill>
                  <a:srgbClr val="0000FF"/>
                </a:solidFill>
                <a:uFill>
                  <a:solidFill>
                    <a:srgbClr val="0000FF"/>
                  </a:solidFill>
                </a:uFill>
              </a:defRPr>
            </a:pPr>
            <a:r>
              <a:rPr>
                <a:hlinkClick r:id="rId4"/>
              </a:rPr>
              <a:t>apprenticeship.ie</a:t>
            </a:r>
            <a:endParaRPr>
              <a:solidFill>
                <a:srgbClr val="000000"/>
              </a:solidFill>
            </a:endParaRPr>
          </a:p>
          <a:p>
            <a:pPr marL="383361" indent="-383361" defTabSz="406952">
              <a:spcBef>
                <a:spcPts val="1800"/>
              </a:spcBef>
              <a:buBlip>
                <a:blip r:embed="rId3"/>
              </a:buBlip>
              <a:defRPr sz="3612" b="1" u="sng">
                <a:solidFill>
                  <a:srgbClr val="0000FF"/>
                </a:solidFill>
                <a:uFill>
                  <a:solidFill>
                    <a:srgbClr val="0000FF"/>
                  </a:solidFill>
                </a:uFill>
              </a:defRPr>
            </a:pPr>
            <a:r>
              <a:rPr>
                <a:hlinkClick r:id="rId5"/>
              </a:rPr>
              <a:t>www.ThisisFET.ie</a:t>
            </a:r>
          </a:p>
          <a:p>
            <a:pPr marL="383361" indent="-383361" defTabSz="406952">
              <a:spcBef>
                <a:spcPts val="1800"/>
              </a:spcBef>
              <a:buBlip>
                <a:blip r:embed="rId3"/>
              </a:buBlip>
              <a:defRPr sz="3612" b="1" u="sng">
                <a:solidFill>
                  <a:srgbClr val="0000FF"/>
                </a:solidFill>
                <a:uFill>
                  <a:solidFill>
                    <a:srgbClr val="0000FF"/>
                  </a:solidFill>
                </a:uFill>
              </a:defRPr>
            </a:pPr>
            <a:r>
              <a:rPr>
                <a:hlinkClick r:id="rId6"/>
              </a:rPr>
              <a:t>www.fetchcourses.ie</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 name="FDE0D70F-02BC-48F5-A4C7-DD567E0C0602-L0-001.jpeg" descr="FDE0D70F-02BC-48F5-A4C7-DD567E0C0602-L0-001.jpeg"/>
          <p:cNvPicPr>
            <a:picLocks noGrp="1" noChangeAspect="1"/>
          </p:cNvPicPr>
          <p:nvPr>
            <p:ph type="pic" idx="21"/>
          </p:nvPr>
        </p:nvPicPr>
        <p:blipFill>
          <a:blip r:embed="rId2">
            <a:extLst/>
          </a:blip>
          <a:stretch>
            <a:fillRect/>
          </a:stretch>
        </p:blipFill>
        <p:spPr>
          <a:prstGeom prst="rect">
            <a:avLst/>
          </a:prstGeom>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image10.png" descr="image10.png"/>
          <p:cNvPicPr>
            <a:picLocks noGrp="1" noChangeAspect="1"/>
          </p:cNvPicPr>
          <p:nvPr>
            <p:ph type="pic" idx="21"/>
          </p:nvPr>
        </p:nvPicPr>
        <p:blipFill>
          <a:blip r:embed="rId2">
            <a:extLst/>
          </a:blip>
          <a:stretch>
            <a:fillRect/>
          </a:stretch>
        </p:blipFill>
        <p:spPr>
          <a:xfrm>
            <a:off x="7848600" y="4999935"/>
            <a:ext cx="4483100" cy="4089402"/>
          </a:xfrm>
          <a:prstGeom prst="rect">
            <a:avLst/>
          </a:prstGeom>
        </p:spPr>
      </p:pic>
      <p:pic>
        <p:nvPicPr>
          <p:cNvPr id="250" name="image11.png" descr="image11.png"/>
          <p:cNvPicPr>
            <a:picLocks noGrp="1" noChangeAspect="1"/>
          </p:cNvPicPr>
          <p:nvPr>
            <p:ph type="pic" idx="22"/>
          </p:nvPr>
        </p:nvPicPr>
        <p:blipFill>
          <a:blip r:embed="rId3">
            <a:extLst/>
          </a:blip>
          <a:stretch>
            <a:fillRect/>
          </a:stretch>
        </p:blipFill>
        <p:spPr>
          <a:xfrm>
            <a:off x="7848600" y="651564"/>
            <a:ext cx="4483100" cy="4102102"/>
          </a:xfrm>
          <a:prstGeom prst="rect">
            <a:avLst/>
          </a:prstGeom>
        </p:spPr>
      </p:pic>
      <p:pic>
        <p:nvPicPr>
          <p:cNvPr id="251" name="image12.png" descr="image12.png"/>
          <p:cNvPicPr>
            <a:picLocks noGrp="1" noChangeAspect="1"/>
          </p:cNvPicPr>
          <p:nvPr>
            <p:ph type="pic" idx="23"/>
          </p:nvPr>
        </p:nvPicPr>
        <p:blipFill>
          <a:blip r:embed="rId4">
            <a:extLst/>
          </a:blip>
          <a:stretch>
            <a:fillRect/>
          </a:stretch>
        </p:blipFill>
        <p:spPr>
          <a:xfrm>
            <a:off x="876300" y="504776"/>
            <a:ext cx="7010400" cy="8445501"/>
          </a:xfrm>
          <a:prstGeom prst="rect">
            <a:avLst/>
          </a:prstGeom>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49"/>
          <p:cNvSpPr txBox="1">
            <a:spLocks noGrp="1"/>
          </p:cNvSpPr>
          <p:nvPr>
            <p:ph type="title"/>
          </p:nvPr>
        </p:nvSpPr>
        <p:spPr>
          <a:prstGeom prst="rect">
            <a:avLst/>
          </a:prstGeom>
          <a:solidFill>
            <a:srgbClr val="FFFFFF"/>
          </a:solidFill>
        </p:spPr>
        <p:txBody>
          <a:bodyPr/>
          <a:lstStyle>
            <a:lvl1pPr defTabSz="572516">
              <a:defRPr sz="7400" b="1">
                <a:solidFill>
                  <a:srgbClr val="000000"/>
                </a:solidFill>
              </a:defRPr>
            </a:lvl1pPr>
          </a:lstStyle>
          <a:p>
            <a:r>
              <a:t>How a parent/s can help</a:t>
            </a:r>
          </a:p>
        </p:txBody>
      </p:sp>
      <p:sp>
        <p:nvSpPr>
          <p:cNvPr id="254" name="Shape 250"/>
          <p:cNvSpPr txBox="1">
            <a:spLocks noGrp="1"/>
          </p:cNvSpPr>
          <p:nvPr>
            <p:ph type="body" idx="1"/>
          </p:nvPr>
        </p:nvSpPr>
        <p:spPr>
          <a:prstGeom prst="rect">
            <a:avLst/>
          </a:prstGeom>
        </p:spPr>
        <p:txBody>
          <a:bodyPr/>
          <a:lstStyle/>
          <a:p>
            <a:pPr marL="401741" indent="-401741" defTabSz="426466">
              <a:spcBef>
                <a:spcPts val="2300"/>
              </a:spcBef>
              <a:buBlip>
                <a:blip r:embed="rId2"/>
              </a:buBlip>
              <a:defRPr sz="3700" b="1">
                <a:solidFill>
                  <a:srgbClr val="000000"/>
                </a:solidFill>
              </a:defRPr>
            </a:pPr>
            <a:r>
              <a:t>Discuss with your son/daughter his/her plans.</a:t>
            </a:r>
          </a:p>
          <a:p>
            <a:pPr marL="401741" indent="-401741" defTabSz="426466">
              <a:spcBef>
                <a:spcPts val="2300"/>
              </a:spcBef>
              <a:buBlip>
                <a:blip r:embed="rId2"/>
              </a:buBlip>
              <a:defRPr sz="3700" b="1">
                <a:solidFill>
                  <a:srgbClr val="000000"/>
                </a:solidFill>
              </a:defRPr>
            </a:pPr>
            <a:r>
              <a:t>Read through the literature he/she has gathered.</a:t>
            </a:r>
          </a:p>
          <a:p>
            <a:pPr marL="401741" indent="-401741" defTabSz="426466">
              <a:spcBef>
                <a:spcPts val="2300"/>
              </a:spcBef>
              <a:buBlip>
                <a:blip r:embed="rId2"/>
              </a:buBlip>
              <a:defRPr sz="3700" b="1">
                <a:solidFill>
                  <a:srgbClr val="000000"/>
                </a:solidFill>
              </a:defRPr>
            </a:pPr>
            <a:r>
              <a:t>Help him/her to prioritise his/her career/course choices.</a:t>
            </a:r>
          </a:p>
          <a:p>
            <a:pPr marL="401741" indent="-401741" defTabSz="426466">
              <a:spcBef>
                <a:spcPts val="2300"/>
              </a:spcBef>
              <a:buBlip>
                <a:blip r:embed="rId2"/>
              </a:buBlip>
              <a:defRPr sz="3700" b="1">
                <a:solidFill>
                  <a:srgbClr val="000000"/>
                </a:solidFill>
              </a:defRPr>
            </a:pPr>
            <a:r>
              <a:t>Help your son/daughter fill in the various forms.</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D1DD71D5-7C55-4C71-AAA4-5F28F9005642-L0-001.jpeg" descr="D1DD71D5-7C55-4C71-AAA4-5F28F9005642-L0-001.jpeg"/>
          <p:cNvPicPr>
            <a:picLocks noGrp="1" noChangeAspect="1"/>
          </p:cNvPicPr>
          <p:nvPr>
            <p:ph type="pic" idx="21"/>
          </p:nvPr>
        </p:nvPicPr>
        <p:blipFill>
          <a:blip r:embed="rId2">
            <a:extLst/>
          </a:blip>
          <a:srcRect t="1944" b="1943"/>
          <a:stretch>
            <a:fillRect/>
          </a:stretch>
        </p:blipFill>
        <p:spPr>
          <a:xfrm>
            <a:off x="0" y="0"/>
            <a:ext cx="13004800" cy="9753601"/>
          </a:xfrm>
          <a:prstGeom prst="rect">
            <a:avLst/>
          </a:prstGeom>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CC63201D-BBC3-4DFC-8AAD-EEBA96ACB67B-L0-001.png" descr="CC63201D-BBC3-4DFC-8AAD-EEBA96ACB67B-L0-001.png"/>
          <p:cNvPicPr>
            <a:picLocks noGrp="1" noChangeAspect="1"/>
          </p:cNvPicPr>
          <p:nvPr>
            <p:ph type="pic" idx="21"/>
          </p:nvPr>
        </p:nvPicPr>
        <p:blipFill>
          <a:blip r:embed="rId2">
            <a:extLst/>
          </a:blip>
          <a:srcRect l="31856" r="31856"/>
          <a:stretch>
            <a:fillRect/>
          </a:stretch>
        </p:blipFill>
        <p:spPr>
          <a:prstGeom prst="rect">
            <a:avLst/>
          </a:prstGeom>
        </p:spPr>
      </p:pic>
      <p:sp>
        <p:nvSpPr>
          <p:cNvPr id="259" name="Contact"/>
          <p:cNvSpPr txBox="1">
            <a:spLocks noGrp="1"/>
          </p:cNvSpPr>
          <p:nvPr>
            <p:ph type="title"/>
          </p:nvPr>
        </p:nvSpPr>
        <p:spPr>
          <a:prstGeom prst="rect">
            <a:avLst/>
          </a:prstGeom>
        </p:spPr>
        <p:txBody>
          <a:bodyPr/>
          <a:lstStyle>
            <a:lvl1pPr>
              <a:defRPr b="1">
                <a:solidFill>
                  <a:srgbClr val="11053B"/>
                </a:solidFill>
              </a:defRPr>
            </a:lvl1pPr>
          </a:lstStyle>
          <a:p>
            <a:r>
              <a:t>Contact</a:t>
            </a:r>
          </a:p>
        </p:txBody>
      </p:sp>
      <p:sp>
        <p:nvSpPr>
          <p:cNvPr id="260" name="Ms Cleary is available for guidance appointments with students throughout the year…"/>
          <p:cNvSpPr txBox="1">
            <a:spLocks noGrp="1"/>
          </p:cNvSpPr>
          <p:nvPr>
            <p:ph type="body" sz="half" idx="1"/>
          </p:nvPr>
        </p:nvSpPr>
        <p:spPr>
          <a:prstGeom prst="rect">
            <a:avLst/>
          </a:prstGeom>
        </p:spPr>
        <p:txBody>
          <a:bodyPr/>
          <a:lstStyle/>
          <a:p>
            <a:pPr marL="408939" indent="-408939" defTabSz="490727">
              <a:spcBef>
                <a:spcPts val="2300"/>
              </a:spcBef>
              <a:buBlip>
                <a:blip r:embed="rId3"/>
              </a:buBlip>
              <a:defRPr sz="3864" b="1">
                <a:solidFill>
                  <a:srgbClr val="11053B"/>
                </a:solidFill>
              </a:defRPr>
            </a:pPr>
            <a:r>
              <a:t>Ms Cleary is available for guidance appointments with students throughout the year</a:t>
            </a:r>
          </a:p>
          <a:p>
            <a:pPr marL="408939" indent="-408939" defTabSz="490727">
              <a:spcBef>
                <a:spcPts val="2300"/>
              </a:spcBef>
              <a:buBlip>
                <a:blip r:embed="rId3"/>
              </a:buBlip>
              <a:defRPr sz="3864" b="1">
                <a:solidFill>
                  <a:srgbClr val="11053B"/>
                </a:solidFill>
              </a:defRPr>
            </a:pPr>
            <a:r>
              <a:t>Email address is </a:t>
            </a:r>
            <a:r>
              <a:rPr u="sng">
                <a:solidFill>
                  <a:srgbClr val="0000FF"/>
                </a:solidFill>
                <a:uFill>
                  <a:solidFill>
                    <a:srgbClr val="0000FF"/>
                  </a:solidFill>
                </a:uFill>
                <a:hlinkClick r:id="rId4"/>
              </a:rPr>
              <a:t>anitacleary@stfarnans.ie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txBox="1">
            <a:spLocks noGrp="1"/>
          </p:cNvSpPr>
          <p:nvPr>
            <p:ph type="title"/>
          </p:nvPr>
        </p:nvSpPr>
        <p:spPr>
          <a:prstGeom prst="rect">
            <a:avLst/>
          </a:prstGeom>
        </p:spPr>
        <p:txBody>
          <a:bodyPr/>
          <a:lstStyle>
            <a:lvl1pPr>
              <a:defRPr b="1">
                <a:solidFill>
                  <a:srgbClr val="000000"/>
                </a:solidFill>
              </a:defRPr>
            </a:lvl1pPr>
          </a:lstStyle>
          <a:p>
            <a:r>
              <a:t>Values</a:t>
            </a:r>
          </a:p>
        </p:txBody>
      </p:sp>
      <p:sp>
        <p:nvSpPr>
          <p:cNvPr id="133" name="Shape 133"/>
          <p:cNvSpPr txBox="1">
            <a:spLocks noGrp="1"/>
          </p:cNvSpPr>
          <p:nvPr>
            <p:ph type="body" idx="1"/>
          </p:nvPr>
        </p:nvSpPr>
        <p:spPr>
          <a:prstGeom prst="rect">
            <a:avLst/>
          </a:prstGeom>
        </p:spPr>
        <p:txBody>
          <a:bodyPr/>
          <a:lstStyle>
            <a:lvl1pPr marL="592666" indent="-592666">
              <a:buBlip>
                <a:blip r:embed="rId2"/>
              </a:buBlip>
              <a:defRPr sz="5600" b="1">
                <a:solidFill>
                  <a:srgbClr val="000000"/>
                </a:solidFill>
              </a:defRPr>
            </a:lvl1pPr>
          </a:lstStyle>
          <a:p>
            <a:r>
              <a:t>Courses that match your value set as a person are more likely to be fulfilling.</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txBox="1">
            <a:spLocks noGrp="1"/>
          </p:cNvSpPr>
          <p:nvPr>
            <p:ph type="title"/>
          </p:nvPr>
        </p:nvSpPr>
        <p:spPr>
          <a:prstGeom prst="rect">
            <a:avLst/>
          </a:prstGeom>
        </p:spPr>
        <p:txBody>
          <a:bodyPr/>
          <a:lstStyle>
            <a:lvl1pPr>
              <a:defRPr b="1">
                <a:solidFill>
                  <a:srgbClr val="000000"/>
                </a:solidFill>
              </a:defRPr>
            </a:lvl1pPr>
          </a:lstStyle>
          <a:p>
            <a:r>
              <a:t>Personality</a:t>
            </a:r>
          </a:p>
        </p:txBody>
      </p:sp>
      <p:sp>
        <p:nvSpPr>
          <p:cNvPr id="136" name="Shape 136"/>
          <p:cNvSpPr txBox="1">
            <a:spLocks noGrp="1"/>
          </p:cNvSpPr>
          <p:nvPr>
            <p:ph type="body" idx="1"/>
          </p:nvPr>
        </p:nvSpPr>
        <p:spPr>
          <a:prstGeom prst="rect">
            <a:avLst/>
          </a:prstGeom>
        </p:spPr>
        <p:txBody>
          <a:bodyPr/>
          <a:lstStyle>
            <a:lvl1pPr marL="582082" indent="-582082">
              <a:buBlip>
                <a:blip r:embed="rId2"/>
              </a:buBlip>
              <a:defRPr sz="5500" b="1">
                <a:solidFill>
                  <a:srgbClr val="000000"/>
                </a:solidFill>
              </a:defRPr>
            </a:lvl1pPr>
          </a:lstStyle>
          <a:p>
            <a:r>
              <a:t>Does the course suit your personality?</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txBox="1">
            <a:spLocks noGrp="1"/>
          </p:cNvSpPr>
          <p:nvPr>
            <p:ph type="title"/>
          </p:nvPr>
        </p:nvSpPr>
        <p:spPr>
          <a:xfrm>
            <a:off x="1104899" y="571499"/>
            <a:ext cx="10795001" cy="7293882"/>
          </a:xfrm>
          <a:prstGeom prst="rect">
            <a:avLst/>
          </a:prstGeom>
        </p:spPr>
        <p:txBody>
          <a:bodyPr/>
          <a:lstStyle>
            <a:lvl1pPr>
              <a:defRPr sz="10000" b="1">
                <a:solidFill>
                  <a:srgbClr val="000000"/>
                </a:solidFill>
                <a:latin typeface="Times New Roman"/>
                <a:ea typeface="Times New Roman"/>
                <a:cs typeface="Times New Roman"/>
                <a:sym typeface="Times New Roman"/>
              </a:defRPr>
            </a:lvl1pPr>
          </a:lstStyle>
          <a:p>
            <a:r>
              <a:t>Step 2: Research  courses and the Colleges/Universities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txBox="1">
            <a:spLocks noGrp="1"/>
          </p:cNvSpPr>
          <p:nvPr>
            <p:ph type="body" idx="1"/>
          </p:nvPr>
        </p:nvSpPr>
        <p:spPr>
          <a:prstGeom prst="rect">
            <a:avLst/>
          </a:prstGeom>
        </p:spPr>
        <p:txBody>
          <a:bodyPr/>
          <a:lstStyle>
            <a:lvl1pPr marL="677332" indent="-677332">
              <a:buBlip>
                <a:blip r:embed="rId2"/>
              </a:buBlip>
              <a:defRPr sz="6400" b="1">
                <a:solidFill>
                  <a:srgbClr val="000000"/>
                </a:solidFill>
              </a:defRPr>
            </a:lvl1pPr>
          </a:lstStyle>
          <a:p>
            <a:r>
              <a:t>Step 3: Match what you have come to know about yourself (self - assessment) to a course/s</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txBox="1">
            <a:spLocks noGrp="1"/>
          </p:cNvSpPr>
          <p:nvPr>
            <p:ph type="body" idx="1"/>
          </p:nvPr>
        </p:nvSpPr>
        <p:spPr>
          <a:prstGeom prst="rect">
            <a:avLst/>
          </a:prstGeom>
        </p:spPr>
        <p:txBody>
          <a:bodyPr/>
          <a:lstStyle/>
          <a:p>
            <a:pPr marL="709082" indent="-709082">
              <a:buBlip>
                <a:blip r:embed="rId2"/>
              </a:buBlip>
              <a:defRPr sz="6700" b="1">
                <a:solidFill>
                  <a:srgbClr val="000000"/>
                </a:solidFill>
              </a:defRPr>
            </a:pPr>
            <a:r>
              <a:t>Step 4 - Take Action</a:t>
            </a:r>
          </a:p>
          <a:p>
            <a:pPr marL="709082" indent="-709082">
              <a:buBlip>
                <a:blip r:embed="rId2"/>
              </a:buBlip>
              <a:defRPr sz="6700" b="1">
                <a:solidFill>
                  <a:srgbClr val="000000"/>
                </a:solidFill>
              </a:defRPr>
            </a:pPr>
            <a:r>
              <a:t>Once fully informed about relevant courses, it is then time to start the application process.</a:t>
            </a:r>
          </a:p>
        </p:txBody>
      </p:sp>
    </p:spTree>
  </p:cSld>
  <p:clrMapOvr>
    <a:masterClrMapping/>
  </p:clrMapOvr>
  <p:transition spd="med"/>
</p:sld>
</file>

<file path=ppt/theme/theme1.xml><?xml version="1.0" encoding="utf-8"?>
<a:theme xmlns:a="http://schemas.openxmlformats.org/drawingml/2006/main" name="Renaissance">
  <a:themeElements>
    <a:clrScheme name="Renaissance">
      <a:dk1>
        <a:srgbClr val="625B48"/>
      </a:dk1>
      <a:lt1>
        <a:srgbClr val="1A2D62"/>
      </a:lt1>
      <a:dk2>
        <a:srgbClr val="A7A7A7"/>
      </a:dk2>
      <a:lt2>
        <a:srgbClr val="535353"/>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Helvetica"/>
        <a:ea typeface="Helvetica"/>
        <a:cs typeface="Helvetica"/>
      </a:majorFont>
      <a:minorFont>
        <a:latin typeface="Helvetica Neue"/>
        <a:ea typeface="Helvetica Neue"/>
        <a:cs typeface="Helvetica Neue"/>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A2D6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Renaissance">
  <a:themeElements>
    <a:clrScheme name="Renaissance">
      <a:dk1>
        <a:srgbClr val="000000"/>
      </a:dk1>
      <a:lt1>
        <a:srgbClr val="FFFFFF"/>
      </a:lt1>
      <a:dk2>
        <a:srgbClr val="A7A7A7"/>
      </a:dk2>
      <a:lt2>
        <a:srgbClr val="535353"/>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Helvetica"/>
        <a:ea typeface="Helvetica"/>
        <a:cs typeface="Helvetica"/>
      </a:majorFont>
      <a:minorFont>
        <a:latin typeface="Helvetica Neue"/>
        <a:ea typeface="Helvetica Neue"/>
        <a:cs typeface="Helvetica Neue"/>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A2D6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1498</Words>
  <Application>Microsoft Office PowerPoint</Application>
  <PresentationFormat>Custom</PresentationFormat>
  <Paragraphs>111</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Renaissance</vt:lpstr>
      <vt:lpstr>St.Farnan's Post Primary</vt:lpstr>
      <vt:lpstr>Choosing The Right Course</vt:lpstr>
      <vt:lpstr>Interests</vt:lpstr>
      <vt:lpstr>Skills</vt:lpstr>
      <vt:lpstr>Values</vt:lpstr>
      <vt:lpstr>Personality</vt:lpstr>
      <vt:lpstr>Step 2: Research  courses and the Colleges/Universities</vt:lpstr>
      <vt:lpstr>PowerPoint Presentation</vt:lpstr>
      <vt:lpstr>PowerPoint Presentation</vt:lpstr>
      <vt:lpstr>PowerPoint Presentation</vt:lpstr>
      <vt:lpstr>PowerPoint Presentation</vt:lpstr>
      <vt:lpstr>Central Applications Office (CAO)</vt:lpstr>
      <vt:lpstr>PowerPoint Presentation</vt:lpstr>
      <vt:lpstr>PowerPoint Presentation</vt:lpstr>
      <vt:lpstr>Matriculation(Minimum) Entry Requirements</vt:lpstr>
      <vt:lpstr>The National University of Ireland (Maynooth, UCC, UCD and NUI Galway)</vt:lpstr>
      <vt:lpstr>Trinity, UL and DCU</vt:lpstr>
      <vt:lpstr>Institutes of Technology and Technological Universities</vt:lpstr>
      <vt:lpstr>Institutes of Technology and Technological Universities</vt:lpstr>
      <vt:lpstr>Specific grades in subjects</vt:lpstr>
      <vt:lpstr>Exemptions</vt:lpstr>
      <vt:lpstr>PowerPoint Presentation</vt:lpstr>
      <vt:lpstr>PowerPoint Presentation</vt:lpstr>
      <vt:lpstr>Don’t be the one in Six! What is the number 1 cause of drop outs in Third Level courses?</vt:lpstr>
      <vt:lpstr>Important things to remember</vt:lpstr>
      <vt:lpstr>Order of events within the CAO system</vt:lpstr>
      <vt:lpstr>Order of events within the CAO</vt:lpstr>
      <vt:lpstr>Order of events within the CAO</vt:lpstr>
      <vt:lpstr>How are offers made?</vt:lpstr>
      <vt:lpstr>Deferring a place</vt:lpstr>
      <vt:lpstr>PLC Colleges - There are many reasons why students choose to complete a PLC course</vt:lpstr>
      <vt:lpstr>PLC Courses</vt:lpstr>
      <vt:lpstr>PLC Courses</vt:lpstr>
      <vt:lpstr>Apprenticeships</vt:lpstr>
      <vt:lpstr>Apprenticeships - 58 available apprenticeships at the moment</vt:lpstr>
      <vt:lpstr>HEAR Scheme</vt:lpstr>
      <vt:lpstr>HEAR Scheme</vt:lpstr>
      <vt:lpstr>DARE Scheme</vt:lpstr>
      <vt:lpstr>DARE Scheme</vt:lpstr>
      <vt:lpstr>SUSI (Student Universal Support Ireland)</vt:lpstr>
      <vt:lpstr>SUSI</vt:lpstr>
      <vt:lpstr>Useful Websites</vt:lpstr>
      <vt:lpstr>PowerPoint Presentation</vt:lpstr>
      <vt:lpstr>PowerPoint Presentation</vt:lpstr>
      <vt:lpstr>How a parent/s can help</vt:lpstr>
      <vt:lpstr>PowerPoint Presentation</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St.Farnan's Post Primary</dc:title>
  <dc:creator>KVEC</dc:creator>
  <cp:lastModifiedBy>KVEC</cp:lastModifiedBy>
  <cp:revision>1</cp:revision>
  <dcterms:modified xsi:type="dcterms:W3CDTF">2020-11-23T17:17:38Z</dcterms:modified>
</cp:coreProperties>
</file>